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9"/>
  </p:notesMasterIdLst>
  <p:sldIdLst>
    <p:sldId id="256" r:id="rId2"/>
    <p:sldId id="270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3" r:id="rId15"/>
    <p:sldId id="282" r:id="rId16"/>
    <p:sldId id="259" r:id="rId17"/>
    <p:sldId id="260" r:id="rId18"/>
    <p:sldId id="265" r:id="rId19"/>
    <p:sldId id="263" r:id="rId20"/>
    <p:sldId id="264" r:id="rId21"/>
    <p:sldId id="284" r:id="rId22"/>
    <p:sldId id="261" r:id="rId23"/>
    <p:sldId id="266" r:id="rId24"/>
    <p:sldId id="285" r:id="rId25"/>
    <p:sldId id="268" r:id="rId26"/>
    <p:sldId id="267" r:id="rId27"/>
    <p:sldId id="269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7F929D-D98F-40A3-8E40-3571C4786269}" v="260" dt="2026-02-22T18:54:33.310"/>
    <p1510:client id="{70B4FE9B-D068-7B74-58E3-CE6FE197DE35}" v="31" dt="2026-02-22T18:19:18.165"/>
    <p1510:client id="{B9793B88-37A3-4EB3-AB25-066EA55E16C3}" v="2562" dt="2026-02-22T17:12:06.295"/>
    <p1510:client id="{D163A582-B65F-AB51-5A54-8C267C8581B7}" v="151" dt="2026-02-22T15:12:57.627"/>
    <p1510:client id="{F1DEB001-B428-C399-1C3B-D1855E2DA580}" v="119" dt="2026-02-22T14:32:42.8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nrad Hertzsch" userId="6d70ddcd-541d-4452-a7c9-c8f0c5482749" providerId="ADAL" clId="{6223B6AF-A164-482B-B2D4-D55CE3130D3F}"/>
    <pc:docChg chg="undo custSel addSld delSld modSld sldOrd">
      <pc:chgData name="Konrad Hertzsch" userId="6d70ddcd-541d-4452-a7c9-c8f0c5482749" providerId="ADAL" clId="{6223B6AF-A164-482B-B2D4-D55CE3130D3F}" dt="2026-02-22T17:12:06.295" v="2559" actId="1076"/>
      <pc:docMkLst>
        <pc:docMk/>
      </pc:docMkLst>
      <pc:sldChg chg="modTransition">
        <pc:chgData name="Konrad Hertzsch" userId="6d70ddcd-541d-4452-a7c9-c8f0c5482749" providerId="ADAL" clId="{6223B6AF-A164-482B-B2D4-D55CE3130D3F}" dt="2026-02-22T15:15:33.835" v="184"/>
        <pc:sldMkLst>
          <pc:docMk/>
          <pc:sldMk cId="1833591555" sldId="270"/>
        </pc:sldMkLst>
      </pc:sldChg>
      <pc:sldChg chg="modSp new mod modTransition">
        <pc:chgData name="Konrad Hertzsch" userId="6d70ddcd-541d-4452-a7c9-c8f0c5482749" providerId="ADAL" clId="{6223B6AF-A164-482B-B2D4-D55CE3130D3F}" dt="2026-02-22T16:07:06.946" v="1623" actId="20577"/>
        <pc:sldMkLst>
          <pc:docMk/>
          <pc:sldMk cId="1841810063" sldId="271"/>
        </pc:sldMkLst>
        <pc:spChg chg="mod">
          <ac:chgData name="Konrad Hertzsch" userId="6d70ddcd-541d-4452-a7c9-c8f0c5482749" providerId="ADAL" clId="{6223B6AF-A164-482B-B2D4-D55CE3130D3F}" dt="2026-02-22T15:13:54.161" v="9" actId="20577"/>
          <ac:spMkLst>
            <pc:docMk/>
            <pc:sldMk cId="1841810063" sldId="271"/>
            <ac:spMk id="2" creationId="{5B52F14F-35D7-25EE-CF66-D8C0FFF28DC1}"/>
          </ac:spMkLst>
        </pc:spChg>
        <pc:spChg chg="mod">
          <ac:chgData name="Konrad Hertzsch" userId="6d70ddcd-541d-4452-a7c9-c8f0c5482749" providerId="ADAL" clId="{6223B6AF-A164-482B-B2D4-D55CE3130D3F}" dt="2026-02-22T16:07:06.946" v="1623" actId="20577"/>
          <ac:spMkLst>
            <pc:docMk/>
            <pc:sldMk cId="1841810063" sldId="271"/>
            <ac:spMk id="3" creationId="{E4660BA7-5180-984A-A25C-4A185DC7F1FE}"/>
          </ac:spMkLst>
        </pc:spChg>
      </pc:sldChg>
      <pc:sldChg chg="addSp delSp modSp del mod modClrScheme chgLayout">
        <pc:chgData name="Konrad Hertzsch" userId="6d70ddcd-541d-4452-a7c9-c8f0c5482749" providerId="ADAL" clId="{6223B6AF-A164-482B-B2D4-D55CE3130D3F}" dt="2026-02-22T15:13:41.048" v="2" actId="47"/>
        <pc:sldMkLst>
          <pc:docMk/>
          <pc:sldMk cId="2107928143" sldId="271"/>
        </pc:sldMkLst>
        <pc:spChg chg="del mod ord">
          <ac:chgData name="Konrad Hertzsch" userId="6d70ddcd-541d-4452-a7c9-c8f0c5482749" providerId="ADAL" clId="{6223B6AF-A164-482B-B2D4-D55CE3130D3F}" dt="2026-02-22T15:13:32.454" v="0" actId="700"/>
          <ac:spMkLst>
            <pc:docMk/>
            <pc:sldMk cId="2107928143" sldId="271"/>
            <ac:spMk id="2" creationId="{3712758A-7B61-52B0-B085-09B9EFCF1F59}"/>
          </ac:spMkLst>
        </pc:spChg>
        <pc:spChg chg="del mod ord">
          <ac:chgData name="Konrad Hertzsch" userId="6d70ddcd-541d-4452-a7c9-c8f0c5482749" providerId="ADAL" clId="{6223B6AF-A164-482B-B2D4-D55CE3130D3F}" dt="2026-02-22T15:13:32.454" v="0" actId="700"/>
          <ac:spMkLst>
            <pc:docMk/>
            <pc:sldMk cId="2107928143" sldId="271"/>
            <ac:spMk id="3" creationId="{C53DB124-0619-B595-CFED-F36228088844}"/>
          </ac:spMkLst>
        </pc:spChg>
        <pc:spChg chg="add del mod ord">
          <ac:chgData name="Konrad Hertzsch" userId="6d70ddcd-541d-4452-a7c9-c8f0c5482749" providerId="ADAL" clId="{6223B6AF-A164-482B-B2D4-D55CE3130D3F}" dt="2026-02-22T15:13:36.102" v="1" actId="700"/>
          <ac:spMkLst>
            <pc:docMk/>
            <pc:sldMk cId="2107928143" sldId="271"/>
            <ac:spMk id="4" creationId="{5D81FFAE-389D-0359-92D1-5AAE50248569}"/>
          </ac:spMkLst>
        </pc:spChg>
        <pc:spChg chg="add del mod ord">
          <ac:chgData name="Konrad Hertzsch" userId="6d70ddcd-541d-4452-a7c9-c8f0c5482749" providerId="ADAL" clId="{6223B6AF-A164-482B-B2D4-D55CE3130D3F}" dt="2026-02-22T15:13:36.102" v="1" actId="700"/>
          <ac:spMkLst>
            <pc:docMk/>
            <pc:sldMk cId="2107928143" sldId="271"/>
            <ac:spMk id="5" creationId="{3BD34AF9-57CD-870C-8DC1-39EFBA91D29B}"/>
          </ac:spMkLst>
        </pc:spChg>
        <pc:spChg chg="add del mod ord">
          <ac:chgData name="Konrad Hertzsch" userId="6d70ddcd-541d-4452-a7c9-c8f0c5482749" providerId="ADAL" clId="{6223B6AF-A164-482B-B2D4-D55CE3130D3F}" dt="2026-02-22T15:13:36.102" v="1" actId="700"/>
          <ac:spMkLst>
            <pc:docMk/>
            <pc:sldMk cId="2107928143" sldId="271"/>
            <ac:spMk id="6" creationId="{0DB32C89-A639-CF64-16C0-887B3A5B9B50}"/>
          </ac:spMkLst>
        </pc:spChg>
        <pc:spChg chg="add del mod ord">
          <ac:chgData name="Konrad Hertzsch" userId="6d70ddcd-541d-4452-a7c9-c8f0c5482749" providerId="ADAL" clId="{6223B6AF-A164-482B-B2D4-D55CE3130D3F}" dt="2026-02-22T15:13:36.102" v="1" actId="700"/>
          <ac:spMkLst>
            <pc:docMk/>
            <pc:sldMk cId="2107928143" sldId="271"/>
            <ac:spMk id="7" creationId="{04DE5BB0-7992-DB78-C1BB-C9F2AD44EEB2}"/>
          </ac:spMkLst>
        </pc:spChg>
        <pc:spChg chg="add del mod ord">
          <ac:chgData name="Konrad Hertzsch" userId="6d70ddcd-541d-4452-a7c9-c8f0c5482749" providerId="ADAL" clId="{6223B6AF-A164-482B-B2D4-D55CE3130D3F}" dt="2026-02-22T15:13:36.102" v="1" actId="700"/>
          <ac:spMkLst>
            <pc:docMk/>
            <pc:sldMk cId="2107928143" sldId="271"/>
            <ac:spMk id="8" creationId="{C5AC3799-22EB-78ED-4ACE-84C5A65F763D}"/>
          </ac:spMkLst>
        </pc:spChg>
        <pc:spChg chg="add mod ord">
          <ac:chgData name="Konrad Hertzsch" userId="6d70ddcd-541d-4452-a7c9-c8f0c5482749" providerId="ADAL" clId="{6223B6AF-A164-482B-B2D4-D55CE3130D3F}" dt="2026-02-22T15:13:36.102" v="1" actId="700"/>
          <ac:spMkLst>
            <pc:docMk/>
            <pc:sldMk cId="2107928143" sldId="271"/>
            <ac:spMk id="9" creationId="{619B0407-F188-38C8-9976-B30D7AD5D522}"/>
          </ac:spMkLst>
        </pc:spChg>
        <pc:spChg chg="add mod ord">
          <ac:chgData name="Konrad Hertzsch" userId="6d70ddcd-541d-4452-a7c9-c8f0c5482749" providerId="ADAL" clId="{6223B6AF-A164-482B-B2D4-D55CE3130D3F}" dt="2026-02-22T15:13:36.102" v="1" actId="700"/>
          <ac:spMkLst>
            <pc:docMk/>
            <pc:sldMk cId="2107928143" sldId="271"/>
            <ac:spMk id="10" creationId="{C61D52B9-8C3E-6555-0C8D-FC23C34172C4}"/>
          </ac:spMkLst>
        </pc:spChg>
        <pc:spChg chg="add mod ord">
          <ac:chgData name="Konrad Hertzsch" userId="6d70ddcd-541d-4452-a7c9-c8f0c5482749" providerId="ADAL" clId="{6223B6AF-A164-482B-B2D4-D55CE3130D3F}" dt="2026-02-22T15:13:36.102" v="1" actId="700"/>
          <ac:spMkLst>
            <pc:docMk/>
            <pc:sldMk cId="2107928143" sldId="271"/>
            <ac:spMk id="11" creationId="{501A5657-332F-A538-4659-8DB074FAAC8C}"/>
          </ac:spMkLst>
        </pc:spChg>
      </pc:sldChg>
      <pc:sldChg chg="addSp delSp modSp add mod">
        <pc:chgData name="Konrad Hertzsch" userId="6d70ddcd-541d-4452-a7c9-c8f0c5482749" providerId="ADAL" clId="{6223B6AF-A164-482B-B2D4-D55CE3130D3F}" dt="2026-02-22T15:27:31.996" v="446" actId="113"/>
        <pc:sldMkLst>
          <pc:docMk/>
          <pc:sldMk cId="4094345381" sldId="272"/>
        </pc:sldMkLst>
        <pc:spChg chg="mod">
          <ac:chgData name="Konrad Hertzsch" userId="6d70ddcd-541d-4452-a7c9-c8f0c5482749" providerId="ADAL" clId="{6223B6AF-A164-482B-B2D4-D55CE3130D3F}" dt="2026-02-22T15:16:09.845" v="187"/>
          <ac:spMkLst>
            <pc:docMk/>
            <pc:sldMk cId="4094345381" sldId="272"/>
            <ac:spMk id="2" creationId="{DABC4B4F-4E58-A8E5-41BB-8E784C7A7BF1}"/>
          </ac:spMkLst>
        </pc:spChg>
        <pc:spChg chg="mod">
          <ac:chgData name="Konrad Hertzsch" userId="6d70ddcd-541d-4452-a7c9-c8f0c5482749" providerId="ADAL" clId="{6223B6AF-A164-482B-B2D4-D55CE3130D3F}" dt="2026-02-22T15:27:31.996" v="446" actId="113"/>
          <ac:spMkLst>
            <pc:docMk/>
            <pc:sldMk cId="4094345381" sldId="272"/>
            <ac:spMk id="3" creationId="{604B8C2C-C9D5-37AE-DA76-7AAC03F96CC2}"/>
          </ac:spMkLst>
        </pc:spChg>
        <pc:spChg chg="add del mod">
          <ac:chgData name="Konrad Hertzsch" userId="6d70ddcd-541d-4452-a7c9-c8f0c5482749" providerId="ADAL" clId="{6223B6AF-A164-482B-B2D4-D55CE3130D3F}" dt="2026-02-22T15:24:46.819" v="338"/>
          <ac:spMkLst>
            <pc:docMk/>
            <pc:sldMk cId="4094345381" sldId="272"/>
            <ac:spMk id="6" creationId="{BCAA769D-60DD-948D-0FE3-1A758899E011}"/>
          </ac:spMkLst>
        </pc:spChg>
        <pc:picChg chg="add mod">
          <ac:chgData name="Konrad Hertzsch" userId="6d70ddcd-541d-4452-a7c9-c8f0c5482749" providerId="ADAL" clId="{6223B6AF-A164-482B-B2D4-D55CE3130D3F}" dt="2026-02-22T15:25:23.673" v="345" actId="1076"/>
          <ac:picMkLst>
            <pc:docMk/>
            <pc:sldMk cId="4094345381" sldId="272"/>
            <ac:picMk id="5" creationId="{0AFB33C5-02C5-DA58-8ACF-B8969866CF76}"/>
          </ac:picMkLst>
        </pc:picChg>
        <pc:picChg chg="add mod">
          <ac:chgData name="Konrad Hertzsch" userId="6d70ddcd-541d-4452-a7c9-c8f0c5482749" providerId="ADAL" clId="{6223B6AF-A164-482B-B2D4-D55CE3130D3F}" dt="2026-02-22T15:25:03.374" v="341" actId="1076"/>
          <ac:picMkLst>
            <pc:docMk/>
            <pc:sldMk cId="4094345381" sldId="272"/>
            <ac:picMk id="1026" creationId="{88774001-739D-9F21-B10E-E5C0D1FA52E4}"/>
          </ac:picMkLst>
        </pc:picChg>
      </pc:sldChg>
      <pc:sldChg chg="addSp delSp modSp new mod modTransition">
        <pc:chgData name="Konrad Hertzsch" userId="6d70ddcd-541d-4452-a7c9-c8f0c5482749" providerId="ADAL" clId="{6223B6AF-A164-482B-B2D4-D55CE3130D3F}" dt="2026-02-22T16:14:07.309" v="1927"/>
        <pc:sldMkLst>
          <pc:docMk/>
          <pc:sldMk cId="1714568334" sldId="273"/>
        </pc:sldMkLst>
        <pc:spChg chg="mod">
          <ac:chgData name="Konrad Hertzsch" userId="6d70ddcd-541d-4452-a7c9-c8f0c5482749" providerId="ADAL" clId="{6223B6AF-A164-482B-B2D4-D55CE3130D3F}" dt="2026-02-22T15:28:13.591" v="484" actId="20577"/>
          <ac:spMkLst>
            <pc:docMk/>
            <pc:sldMk cId="1714568334" sldId="273"/>
            <ac:spMk id="2" creationId="{25CDE52A-DBA9-3DA0-CF8D-417178193B19}"/>
          </ac:spMkLst>
        </pc:spChg>
        <pc:spChg chg="add del mod">
          <ac:chgData name="Konrad Hertzsch" userId="6d70ddcd-541d-4452-a7c9-c8f0c5482749" providerId="ADAL" clId="{6223B6AF-A164-482B-B2D4-D55CE3130D3F}" dt="2026-02-22T15:29:31.985" v="609" actId="20577"/>
          <ac:spMkLst>
            <pc:docMk/>
            <pc:sldMk cId="1714568334" sldId="273"/>
            <ac:spMk id="3" creationId="{1B1586E8-54C9-4820-376A-403F1EAE93B1}"/>
          </ac:spMkLst>
        </pc:spChg>
        <pc:spChg chg="add mod">
          <ac:chgData name="Konrad Hertzsch" userId="6d70ddcd-541d-4452-a7c9-c8f0c5482749" providerId="ADAL" clId="{6223B6AF-A164-482B-B2D4-D55CE3130D3F}" dt="2026-02-22T15:28:26.499" v="488"/>
          <ac:spMkLst>
            <pc:docMk/>
            <pc:sldMk cId="1714568334" sldId="273"/>
            <ac:spMk id="4" creationId="{B54CA48A-BDC6-4DC9-F7F2-8E72BD4B2403}"/>
          </ac:spMkLst>
        </pc:spChg>
        <pc:spChg chg="add mod">
          <ac:chgData name="Konrad Hertzsch" userId="6d70ddcd-541d-4452-a7c9-c8f0c5482749" providerId="ADAL" clId="{6223B6AF-A164-482B-B2D4-D55CE3130D3F}" dt="2026-02-22T15:28:29.184" v="490"/>
          <ac:spMkLst>
            <pc:docMk/>
            <pc:sldMk cId="1714568334" sldId="273"/>
            <ac:spMk id="5" creationId="{BB60A151-6078-0AAA-424E-CA6E4D6E48DC}"/>
          </ac:spMkLst>
        </pc:spChg>
      </pc:sldChg>
      <pc:sldChg chg="addSp delSp modSp new mod modTransition modClrScheme chgLayout">
        <pc:chgData name="Konrad Hertzsch" userId="6d70ddcd-541d-4452-a7c9-c8f0c5482749" providerId="ADAL" clId="{6223B6AF-A164-482B-B2D4-D55CE3130D3F}" dt="2026-02-22T16:14:07.309" v="1927"/>
        <pc:sldMkLst>
          <pc:docMk/>
          <pc:sldMk cId="311624279" sldId="274"/>
        </pc:sldMkLst>
        <pc:spChg chg="mod ord">
          <ac:chgData name="Konrad Hertzsch" userId="6d70ddcd-541d-4452-a7c9-c8f0c5482749" providerId="ADAL" clId="{6223B6AF-A164-482B-B2D4-D55CE3130D3F}" dt="2026-02-22T15:35:33.608" v="795" actId="700"/>
          <ac:spMkLst>
            <pc:docMk/>
            <pc:sldMk cId="311624279" sldId="274"/>
            <ac:spMk id="2" creationId="{9188E442-1181-EECD-C10C-9757F0DCE519}"/>
          </ac:spMkLst>
        </pc:spChg>
        <pc:spChg chg="mod ord">
          <ac:chgData name="Konrad Hertzsch" userId="6d70ddcd-541d-4452-a7c9-c8f0c5482749" providerId="ADAL" clId="{6223B6AF-A164-482B-B2D4-D55CE3130D3F}" dt="2026-02-22T15:38:55.233" v="965" actId="1076"/>
          <ac:spMkLst>
            <pc:docMk/>
            <pc:sldMk cId="311624279" sldId="274"/>
            <ac:spMk id="3" creationId="{5B7F7E65-E64C-5C9E-081A-C56749C05D49}"/>
          </ac:spMkLst>
        </pc:spChg>
        <pc:spChg chg="add mod ord">
          <ac:chgData name="Konrad Hertzsch" userId="6d70ddcd-541d-4452-a7c9-c8f0c5482749" providerId="ADAL" clId="{6223B6AF-A164-482B-B2D4-D55CE3130D3F}" dt="2026-02-22T15:38:55.233" v="965" actId="1076"/>
          <ac:spMkLst>
            <pc:docMk/>
            <pc:sldMk cId="311624279" sldId="274"/>
            <ac:spMk id="4" creationId="{30DB4B29-A7C5-DE1F-06D0-5D1B381D7873}"/>
          </ac:spMkLst>
        </pc:spChg>
        <pc:spChg chg="add del mod">
          <ac:chgData name="Konrad Hertzsch" userId="6d70ddcd-541d-4452-a7c9-c8f0c5482749" providerId="ADAL" clId="{6223B6AF-A164-482B-B2D4-D55CE3130D3F}" dt="2026-02-22T15:39:33.048" v="969" actId="478"/>
          <ac:spMkLst>
            <pc:docMk/>
            <pc:sldMk cId="311624279" sldId="274"/>
            <ac:spMk id="5" creationId="{9BB6A85E-94C0-7442-7499-610FD08D9AE2}"/>
          </ac:spMkLst>
        </pc:spChg>
        <pc:cxnChg chg="add">
          <ac:chgData name="Konrad Hertzsch" userId="6d70ddcd-541d-4452-a7c9-c8f0c5482749" providerId="ADAL" clId="{6223B6AF-A164-482B-B2D4-D55CE3130D3F}" dt="2026-02-22T15:39:18.808" v="966" actId="11529"/>
          <ac:cxnSpMkLst>
            <pc:docMk/>
            <pc:sldMk cId="311624279" sldId="274"/>
            <ac:cxnSpMk id="7" creationId="{A3E2EE34-F18A-CC61-8BE3-2265C49E65E4}"/>
          </ac:cxnSpMkLst>
        </pc:cxnChg>
      </pc:sldChg>
      <pc:sldChg chg="addSp delSp modSp new mod modTransition">
        <pc:chgData name="Konrad Hertzsch" userId="6d70ddcd-541d-4452-a7c9-c8f0c5482749" providerId="ADAL" clId="{6223B6AF-A164-482B-B2D4-D55CE3130D3F}" dt="2026-02-22T16:14:07.309" v="1927"/>
        <pc:sldMkLst>
          <pc:docMk/>
          <pc:sldMk cId="1261608093" sldId="275"/>
        </pc:sldMkLst>
        <pc:spChg chg="mod">
          <ac:chgData name="Konrad Hertzsch" userId="6d70ddcd-541d-4452-a7c9-c8f0c5482749" providerId="ADAL" clId="{6223B6AF-A164-482B-B2D4-D55CE3130D3F}" dt="2026-02-22T15:53:57.534" v="1000" actId="20577"/>
          <ac:spMkLst>
            <pc:docMk/>
            <pc:sldMk cId="1261608093" sldId="275"/>
            <ac:spMk id="2" creationId="{921AFEA5-A0BA-7F08-3CEA-A9AD284886D4}"/>
          </ac:spMkLst>
        </pc:spChg>
        <pc:spChg chg="mod">
          <ac:chgData name="Konrad Hertzsch" userId="6d70ddcd-541d-4452-a7c9-c8f0c5482749" providerId="ADAL" clId="{6223B6AF-A164-482B-B2D4-D55CE3130D3F}" dt="2026-02-22T16:02:54.265" v="1373" actId="113"/>
          <ac:spMkLst>
            <pc:docMk/>
            <pc:sldMk cId="1261608093" sldId="275"/>
            <ac:spMk id="3" creationId="{D06A0FC0-D774-213B-31AC-62692AAB15B2}"/>
          </ac:spMkLst>
        </pc:spChg>
        <pc:spChg chg="del">
          <ac:chgData name="Konrad Hertzsch" userId="6d70ddcd-541d-4452-a7c9-c8f0c5482749" providerId="ADAL" clId="{6223B6AF-A164-482B-B2D4-D55CE3130D3F}" dt="2026-02-22T15:55:57.905" v="1020" actId="478"/>
          <ac:spMkLst>
            <pc:docMk/>
            <pc:sldMk cId="1261608093" sldId="275"/>
            <ac:spMk id="4" creationId="{0381B988-7CF5-6FAA-13A5-C01372F29045}"/>
          </ac:spMkLst>
        </pc:spChg>
        <pc:spChg chg="add mod">
          <ac:chgData name="Konrad Hertzsch" userId="6d70ddcd-541d-4452-a7c9-c8f0c5482749" providerId="ADAL" clId="{6223B6AF-A164-482B-B2D4-D55CE3130D3F}" dt="2026-02-22T16:02:40.365" v="1371" actId="164"/>
          <ac:spMkLst>
            <pc:docMk/>
            <pc:sldMk cId="1261608093" sldId="275"/>
            <ac:spMk id="6" creationId="{4C91D609-9F70-4698-6550-2764E76DA137}"/>
          </ac:spMkLst>
        </pc:spChg>
        <pc:spChg chg="add mod">
          <ac:chgData name="Konrad Hertzsch" userId="6d70ddcd-541d-4452-a7c9-c8f0c5482749" providerId="ADAL" clId="{6223B6AF-A164-482B-B2D4-D55CE3130D3F}" dt="2026-02-22T16:02:40.365" v="1371" actId="164"/>
          <ac:spMkLst>
            <pc:docMk/>
            <pc:sldMk cId="1261608093" sldId="275"/>
            <ac:spMk id="7" creationId="{D699D5E3-EFDD-0418-01D8-566701B7457D}"/>
          </ac:spMkLst>
        </pc:spChg>
        <pc:grpChg chg="add mod">
          <ac:chgData name="Konrad Hertzsch" userId="6d70ddcd-541d-4452-a7c9-c8f0c5482749" providerId="ADAL" clId="{6223B6AF-A164-482B-B2D4-D55CE3130D3F}" dt="2026-02-22T16:02:44.906" v="1372" actId="1076"/>
          <ac:grpSpMkLst>
            <pc:docMk/>
            <pc:sldMk cId="1261608093" sldId="275"/>
            <ac:grpSpMk id="8" creationId="{D06B766A-5AD0-279B-C7CF-BFABC21A3497}"/>
          </ac:grpSpMkLst>
        </pc:grpChg>
      </pc:sldChg>
      <pc:sldChg chg="delSp modSp new mod modTransition">
        <pc:chgData name="Konrad Hertzsch" userId="6d70ddcd-541d-4452-a7c9-c8f0c5482749" providerId="ADAL" clId="{6223B6AF-A164-482B-B2D4-D55CE3130D3F}" dt="2026-02-22T16:14:07.309" v="1927"/>
        <pc:sldMkLst>
          <pc:docMk/>
          <pc:sldMk cId="923832945" sldId="276"/>
        </pc:sldMkLst>
        <pc:spChg chg="mod">
          <ac:chgData name="Konrad Hertzsch" userId="6d70ddcd-541d-4452-a7c9-c8f0c5482749" providerId="ADAL" clId="{6223B6AF-A164-482B-B2D4-D55CE3130D3F}" dt="2026-02-22T16:03:36.508" v="1403" actId="20577"/>
          <ac:spMkLst>
            <pc:docMk/>
            <pc:sldMk cId="923832945" sldId="276"/>
            <ac:spMk id="2" creationId="{9F69D082-FFA7-A98B-CB94-6FB67BE5527A}"/>
          </ac:spMkLst>
        </pc:spChg>
        <pc:spChg chg="mod">
          <ac:chgData name="Konrad Hertzsch" userId="6d70ddcd-541d-4452-a7c9-c8f0c5482749" providerId="ADAL" clId="{6223B6AF-A164-482B-B2D4-D55CE3130D3F}" dt="2026-02-22T16:06:22.730" v="1606" actId="1076"/>
          <ac:spMkLst>
            <pc:docMk/>
            <pc:sldMk cId="923832945" sldId="276"/>
            <ac:spMk id="3" creationId="{A8F9E7A1-41F3-5523-E144-97C0C0A5F0E8}"/>
          </ac:spMkLst>
        </pc:spChg>
        <pc:spChg chg="del">
          <ac:chgData name="Konrad Hertzsch" userId="6d70ddcd-541d-4452-a7c9-c8f0c5482749" providerId="ADAL" clId="{6223B6AF-A164-482B-B2D4-D55CE3130D3F}" dt="2026-02-22T16:03:19.213" v="1375" actId="478"/>
          <ac:spMkLst>
            <pc:docMk/>
            <pc:sldMk cId="923832945" sldId="276"/>
            <ac:spMk id="4" creationId="{E786878D-EE19-E71F-8FCE-97577121025A}"/>
          </ac:spMkLst>
        </pc:spChg>
      </pc:sldChg>
      <pc:sldChg chg="addSp delSp modSp new mod ord modTransition">
        <pc:chgData name="Konrad Hertzsch" userId="6d70ddcd-541d-4452-a7c9-c8f0c5482749" providerId="ADAL" clId="{6223B6AF-A164-482B-B2D4-D55CE3130D3F}" dt="2026-02-22T16:14:18.773" v="1931"/>
        <pc:sldMkLst>
          <pc:docMk/>
          <pc:sldMk cId="2146597572" sldId="277"/>
        </pc:sldMkLst>
        <pc:spChg chg="mod">
          <ac:chgData name="Konrad Hertzsch" userId="6d70ddcd-541d-4452-a7c9-c8f0c5482749" providerId="ADAL" clId="{6223B6AF-A164-482B-B2D4-D55CE3130D3F}" dt="2026-02-22T16:07:42.427" v="1659" actId="20577"/>
          <ac:spMkLst>
            <pc:docMk/>
            <pc:sldMk cId="2146597572" sldId="277"/>
            <ac:spMk id="2" creationId="{6C362E2B-D3A1-E849-AFE6-625072F14DF9}"/>
          </ac:spMkLst>
        </pc:spChg>
        <pc:spChg chg="mod">
          <ac:chgData name="Konrad Hertzsch" userId="6d70ddcd-541d-4452-a7c9-c8f0c5482749" providerId="ADAL" clId="{6223B6AF-A164-482B-B2D4-D55CE3130D3F}" dt="2026-02-22T16:10:22.008" v="1837" actId="12"/>
          <ac:spMkLst>
            <pc:docMk/>
            <pc:sldMk cId="2146597572" sldId="277"/>
            <ac:spMk id="3" creationId="{26A7344E-1254-0190-7EE9-DB03D68EA336}"/>
          </ac:spMkLst>
        </pc:spChg>
        <pc:spChg chg="mod">
          <ac:chgData name="Konrad Hertzsch" userId="6d70ddcd-541d-4452-a7c9-c8f0c5482749" providerId="ADAL" clId="{6223B6AF-A164-482B-B2D4-D55CE3130D3F}" dt="2026-02-22T16:12:25.480" v="1925" actId="14100"/>
          <ac:spMkLst>
            <pc:docMk/>
            <pc:sldMk cId="2146597572" sldId="277"/>
            <ac:spMk id="4" creationId="{F90A1B97-8561-9721-B80C-7AD2295D3C14}"/>
          </ac:spMkLst>
        </pc:spChg>
        <pc:spChg chg="add del">
          <ac:chgData name="Konrad Hertzsch" userId="6d70ddcd-541d-4452-a7c9-c8f0c5482749" providerId="ADAL" clId="{6223B6AF-A164-482B-B2D4-D55CE3130D3F}" dt="2026-02-22T16:11:46.393" v="1871" actId="478"/>
          <ac:spMkLst>
            <pc:docMk/>
            <pc:sldMk cId="2146597572" sldId="277"/>
            <ac:spMk id="5" creationId="{559DE3F4-9983-7906-3FD6-D1705F76C97F}"/>
          </ac:spMkLst>
        </pc:spChg>
      </pc:sldChg>
      <pc:sldChg chg="addSp modSp new mod modTransition">
        <pc:chgData name="Konrad Hertzsch" userId="6d70ddcd-541d-4452-a7c9-c8f0c5482749" providerId="ADAL" clId="{6223B6AF-A164-482B-B2D4-D55CE3130D3F}" dt="2026-02-22T16:26:10.311" v="2424" actId="11529"/>
        <pc:sldMkLst>
          <pc:docMk/>
          <pc:sldMk cId="3602281974" sldId="278"/>
        </pc:sldMkLst>
        <pc:spChg chg="mod">
          <ac:chgData name="Konrad Hertzsch" userId="6d70ddcd-541d-4452-a7c9-c8f0c5482749" providerId="ADAL" clId="{6223B6AF-A164-482B-B2D4-D55CE3130D3F}" dt="2026-02-22T16:14:52.598" v="1965" actId="20577"/>
          <ac:spMkLst>
            <pc:docMk/>
            <pc:sldMk cId="3602281974" sldId="278"/>
            <ac:spMk id="2" creationId="{9929610A-E2D8-4E7B-4851-8E4958DA3A56}"/>
          </ac:spMkLst>
        </pc:spChg>
        <pc:spChg chg="mod">
          <ac:chgData name="Konrad Hertzsch" userId="6d70ddcd-541d-4452-a7c9-c8f0c5482749" providerId="ADAL" clId="{6223B6AF-A164-482B-B2D4-D55CE3130D3F}" dt="2026-02-22T16:22:46.516" v="2248" actId="1076"/>
          <ac:spMkLst>
            <pc:docMk/>
            <pc:sldMk cId="3602281974" sldId="278"/>
            <ac:spMk id="3" creationId="{DCB7C838-35F3-47B1-94C7-4BABD72C984D}"/>
          </ac:spMkLst>
        </pc:spChg>
        <pc:spChg chg="mod">
          <ac:chgData name="Konrad Hertzsch" userId="6d70ddcd-541d-4452-a7c9-c8f0c5482749" providerId="ADAL" clId="{6223B6AF-A164-482B-B2D4-D55CE3130D3F}" dt="2026-02-22T16:25:59.640" v="2423" actId="1076"/>
          <ac:spMkLst>
            <pc:docMk/>
            <pc:sldMk cId="3602281974" sldId="278"/>
            <ac:spMk id="4" creationId="{BA3F259B-446C-40C3-FA4E-8A927015B331}"/>
          </ac:spMkLst>
        </pc:spChg>
        <pc:cxnChg chg="add">
          <ac:chgData name="Konrad Hertzsch" userId="6d70ddcd-541d-4452-a7c9-c8f0c5482749" providerId="ADAL" clId="{6223B6AF-A164-482B-B2D4-D55CE3130D3F}" dt="2026-02-22T16:26:10.311" v="2424" actId="11529"/>
          <ac:cxnSpMkLst>
            <pc:docMk/>
            <pc:sldMk cId="3602281974" sldId="278"/>
            <ac:cxnSpMk id="6" creationId="{72E617DB-07AD-EAEF-79B6-A49189A8296E}"/>
          </ac:cxnSpMkLst>
        </pc:cxnChg>
      </pc:sldChg>
      <pc:sldChg chg="addSp delSp modSp new mod setBg addAnim delAnim">
        <pc:chgData name="Konrad Hertzsch" userId="6d70ddcd-541d-4452-a7c9-c8f0c5482749" providerId="ADAL" clId="{6223B6AF-A164-482B-B2D4-D55CE3130D3F}" dt="2026-02-22T17:08:21.739" v="2528" actId="113"/>
        <pc:sldMkLst>
          <pc:docMk/>
          <pc:sldMk cId="409308438" sldId="279"/>
        </pc:sldMkLst>
        <pc:spChg chg="mod">
          <ac:chgData name="Konrad Hertzsch" userId="6d70ddcd-541d-4452-a7c9-c8f0c5482749" providerId="ADAL" clId="{6223B6AF-A164-482B-B2D4-D55CE3130D3F}" dt="2026-02-22T17:05:26.419" v="2499" actId="26606"/>
          <ac:spMkLst>
            <pc:docMk/>
            <pc:sldMk cId="409308438" sldId="279"/>
            <ac:spMk id="2" creationId="{108C5418-C779-32C2-1708-1AAB5A4E42DE}"/>
          </ac:spMkLst>
        </pc:spChg>
        <pc:spChg chg="del">
          <ac:chgData name="Konrad Hertzsch" userId="6d70ddcd-541d-4452-a7c9-c8f0c5482749" providerId="ADAL" clId="{6223B6AF-A164-482B-B2D4-D55CE3130D3F}" dt="2026-02-22T16:27:53.033" v="2468" actId="478"/>
          <ac:spMkLst>
            <pc:docMk/>
            <pc:sldMk cId="409308438" sldId="279"/>
            <ac:spMk id="3" creationId="{8348ACA8-591D-0814-407E-0D062C6F385B}"/>
          </ac:spMkLst>
        </pc:spChg>
        <pc:spChg chg="del">
          <ac:chgData name="Konrad Hertzsch" userId="6d70ddcd-541d-4452-a7c9-c8f0c5482749" providerId="ADAL" clId="{6223B6AF-A164-482B-B2D4-D55CE3130D3F}" dt="2026-02-22T16:27:51.673" v="2467" actId="478"/>
          <ac:spMkLst>
            <pc:docMk/>
            <pc:sldMk cId="409308438" sldId="279"/>
            <ac:spMk id="4" creationId="{9E84EA57-3AFE-A985-4F39-969DE6C1C604}"/>
          </ac:spMkLst>
        </pc:spChg>
        <pc:spChg chg="add mod">
          <ac:chgData name="Konrad Hertzsch" userId="6d70ddcd-541d-4452-a7c9-c8f0c5482749" providerId="ADAL" clId="{6223B6AF-A164-482B-B2D4-D55CE3130D3F}" dt="2026-02-22T17:08:21.739" v="2528" actId="113"/>
          <ac:spMkLst>
            <pc:docMk/>
            <pc:sldMk cId="409308438" sldId="279"/>
            <ac:spMk id="6" creationId="{E68B0665-E813-4358-767C-A4B56D892FC9}"/>
          </ac:spMkLst>
        </pc:spChg>
        <pc:spChg chg="add del">
          <ac:chgData name="Konrad Hertzsch" userId="6d70ddcd-541d-4452-a7c9-c8f0c5482749" providerId="ADAL" clId="{6223B6AF-A164-482B-B2D4-D55CE3130D3F}" dt="2026-02-22T17:05:26.414" v="2498" actId="26606"/>
          <ac:spMkLst>
            <pc:docMk/>
            <pc:sldMk cId="409308438" sldId="279"/>
            <ac:spMk id="18" creationId="{74ABF6B1-3A9A-4CEE-889E-0D96AB03A7D5}"/>
          </ac:spMkLst>
        </pc:spChg>
        <pc:spChg chg="add">
          <ac:chgData name="Konrad Hertzsch" userId="6d70ddcd-541d-4452-a7c9-c8f0c5482749" providerId="ADAL" clId="{6223B6AF-A164-482B-B2D4-D55CE3130D3F}" dt="2026-02-22T17:05:26.419" v="2499" actId="26606"/>
          <ac:spMkLst>
            <pc:docMk/>
            <pc:sldMk cId="409308438" sldId="279"/>
            <ac:spMk id="26" creationId="{74ABF6B1-3A9A-4CEE-889E-0D96AB03A7D5}"/>
          </ac:spMkLst>
        </pc:spChg>
        <pc:picChg chg="add mod ord">
          <ac:chgData name="Konrad Hertzsch" userId="6d70ddcd-541d-4452-a7c9-c8f0c5482749" providerId="ADAL" clId="{6223B6AF-A164-482B-B2D4-D55CE3130D3F}" dt="2026-02-22T17:06:29.453" v="2523" actId="1076"/>
          <ac:picMkLst>
            <pc:docMk/>
            <pc:sldMk cId="409308438" sldId="279"/>
            <ac:picMk id="7" creationId="{4CC48B01-35C6-9029-3471-D6B6F6D64086}"/>
          </ac:picMkLst>
        </pc:picChg>
        <pc:picChg chg="add mod ord">
          <ac:chgData name="Konrad Hertzsch" userId="6d70ddcd-541d-4452-a7c9-c8f0c5482749" providerId="ADAL" clId="{6223B6AF-A164-482B-B2D4-D55CE3130D3F}" dt="2026-02-22T17:06:33.762" v="2526" actId="1076"/>
          <ac:picMkLst>
            <pc:docMk/>
            <pc:sldMk cId="409308438" sldId="279"/>
            <ac:picMk id="8" creationId="{27323327-0423-3BE7-091A-0BCF259EF966}"/>
          </ac:picMkLst>
        </pc:picChg>
        <pc:picChg chg="add mod ord">
          <ac:chgData name="Konrad Hertzsch" userId="6d70ddcd-541d-4452-a7c9-c8f0c5482749" providerId="ADAL" clId="{6223B6AF-A164-482B-B2D4-D55CE3130D3F}" dt="2026-02-22T17:06:25.310" v="2521" actId="1076"/>
          <ac:picMkLst>
            <pc:docMk/>
            <pc:sldMk cId="409308438" sldId="279"/>
            <ac:picMk id="9" creationId="{668C94E7-90B8-702B-7539-42CE5B5581C4}"/>
          </ac:picMkLst>
        </pc:picChg>
        <pc:cxnChg chg="add del">
          <ac:chgData name="Konrad Hertzsch" userId="6d70ddcd-541d-4452-a7c9-c8f0c5482749" providerId="ADAL" clId="{6223B6AF-A164-482B-B2D4-D55CE3130D3F}" dt="2026-02-22T17:05:26.414" v="2498" actId="26606"/>
          <ac:cxnSpMkLst>
            <pc:docMk/>
            <pc:sldMk cId="409308438" sldId="279"/>
            <ac:cxnSpMk id="14" creationId="{F64F9B95-9045-48D2-B9F3-2927E98F54AA}"/>
          </ac:cxnSpMkLst>
        </pc:cxnChg>
        <pc:cxnChg chg="add del">
          <ac:chgData name="Konrad Hertzsch" userId="6d70ddcd-541d-4452-a7c9-c8f0c5482749" providerId="ADAL" clId="{6223B6AF-A164-482B-B2D4-D55CE3130D3F}" dt="2026-02-22T17:05:26.414" v="2498" actId="26606"/>
          <ac:cxnSpMkLst>
            <pc:docMk/>
            <pc:sldMk cId="409308438" sldId="279"/>
            <ac:cxnSpMk id="16" creationId="{085AA86F-6A4D-4BCB-A045-D992CDC2959B}"/>
          </ac:cxnSpMkLst>
        </pc:cxnChg>
        <pc:cxnChg chg="add del">
          <ac:chgData name="Konrad Hertzsch" userId="6d70ddcd-541d-4452-a7c9-c8f0c5482749" providerId="ADAL" clId="{6223B6AF-A164-482B-B2D4-D55CE3130D3F}" dt="2026-02-22T17:05:26.414" v="2498" actId="26606"/>
          <ac:cxnSpMkLst>
            <pc:docMk/>
            <pc:sldMk cId="409308438" sldId="279"/>
            <ac:cxnSpMk id="20" creationId="{FA3B1AA1-E3FF-4079-8312-680006C2E05C}"/>
          </ac:cxnSpMkLst>
        </pc:cxnChg>
        <pc:cxnChg chg="add del">
          <ac:chgData name="Konrad Hertzsch" userId="6d70ddcd-541d-4452-a7c9-c8f0c5482749" providerId="ADAL" clId="{6223B6AF-A164-482B-B2D4-D55CE3130D3F}" dt="2026-02-22T17:05:26.414" v="2498" actId="26606"/>
          <ac:cxnSpMkLst>
            <pc:docMk/>
            <pc:sldMk cId="409308438" sldId="279"/>
            <ac:cxnSpMk id="22" creationId="{4A0388DE-CBA1-408E-BECE-8BCDD80FD595}"/>
          </ac:cxnSpMkLst>
        </pc:cxnChg>
        <pc:cxnChg chg="add">
          <ac:chgData name="Konrad Hertzsch" userId="6d70ddcd-541d-4452-a7c9-c8f0c5482749" providerId="ADAL" clId="{6223B6AF-A164-482B-B2D4-D55CE3130D3F}" dt="2026-02-22T17:05:26.419" v="2499" actId="26606"/>
          <ac:cxnSpMkLst>
            <pc:docMk/>
            <pc:sldMk cId="409308438" sldId="279"/>
            <ac:cxnSpMk id="24" creationId="{F64F9B95-9045-48D2-B9F3-2927E98F54AA}"/>
          </ac:cxnSpMkLst>
        </pc:cxnChg>
        <pc:cxnChg chg="add">
          <ac:chgData name="Konrad Hertzsch" userId="6d70ddcd-541d-4452-a7c9-c8f0c5482749" providerId="ADAL" clId="{6223B6AF-A164-482B-B2D4-D55CE3130D3F}" dt="2026-02-22T17:05:26.419" v="2499" actId="26606"/>
          <ac:cxnSpMkLst>
            <pc:docMk/>
            <pc:sldMk cId="409308438" sldId="279"/>
            <ac:cxnSpMk id="25" creationId="{085AA86F-6A4D-4BCB-A045-D992CDC2959B}"/>
          </ac:cxnSpMkLst>
        </pc:cxnChg>
        <pc:cxnChg chg="add">
          <ac:chgData name="Konrad Hertzsch" userId="6d70ddcd-541d-4452-a7c9-c8f0c5482749" providerId="ADAL" clId="{6223B6AF-A164-482B-B2D4-D55CE3130D3F}" dt="2026-02-22T17:05:26.419" v="2499" actId="26606"/>
          <ac:cxnSpMkLst>
            <pc:docMk/>
            <pc:sldMk cId="409308438" sldId="279"/>
            <ac:cxnSpMk id="27" creationId="{E0AA8030-FA65-4B8E-8530-372EEE8517CB}"/>
          </ac:cxnSpMkLst>
        </pc:cxnChg>
      </pc:sldChg>
      <pc:sldChg chg="addSp delSp modSp new mod">
        <pc:chgData name="Konrad Hertzsch" userId="6d70ddcd-541d-4452-a7c9-c8f0c5482749" providerId="ADAL" clId="{6223B6AF-A164-482B-B2D4-D55CE3130D3F}" dt="2026-02-22T17:10:30.210" v="2547" actId="1076"/>
        <pc:sldMkLst>
          <pc:docMk/>
          <pc:sldMk cId="2692341484" sldId="280"/>
        </pc:sldMkLst>
        <pc:spChg chg="del">
          <ac:chgData name="Konrad Hertzsch" userId="6d70ddcd-541d-4452-a7c9-c8f0c5482749" providerId="ADAL" clId="{6223B6AF-A164-482B-B2D4-D55CE3130D3F}" dt="2026-02-22T17:08:31.543" v="2529" actId="478"/>
          <ac:spMkLst>
            <pc:docMk/>
            <pc:sldMk cId="2692341484" sldId="280"/>
            <ac:spMk id="2" creationId="{4AEC4927-9CFB-46A3-DBD9-D27E2B38000F}"/>
          </ac:spMkLst>
        </pc:spChg>
        <pc:spChg chg="del">
          <ac:chgData name="Konrad Hertzsch" userId="6d70ddcd-541d-4452-a7c9-c8f0c5482749" providerId="ADAL" clId="{6223B6AF-A164-482B-B2D4-D55CE3130D3F}" dt="2026-02-22T17:08:33.688" v="2530" actId="478"/>
          <ac:spMkLst>
            <pc:docMk/>
            <pc:sldMk cId="2692341484" sldId="280"/>
            <ac:spMk id="3" creationId="{372669E6-E301-8536-8437-39DE5B6E8611}"/>
          </ac:spMkLst>
        </pc:spChg>
        <pc:spChg chg="del">
          <ac:chgData name="Konrad Hertzsch" userId="6d70ddcd-541d-4452-a7c9-c8f0c5482749" providerId="ADAL" clId="{6223B6AF-A164-482B-B2D4-D55CE3130D3F}" dt="2026-02-22T17:08:34.952" v="2531" actId="478"/>
          <ac:spMkLst>
            <pc:docMk/>
            <pc:sldMk cId="2692341484" sldId="280"/>
            <ac:spMk id="4" creationId="{BA9FA52D-F8EB-87C1-012B-E108F8EFE856}"/>
          </ac:spMkLst>
        </pc:spChg>
        <pc:picChg chg="add mod">
          <ac:chgData name="Konrad Hertzsch" userId="6d70ddcd-541d-4452-a7c9-c8f0c5482749" providerId="ADAL" clId="{6223B6AF-A164-482B-B2D4-D55CE3130D3F}" dt="2026-02-22T17:10:30.210" v="2547" actId="1076"/>
          <ac:picMkLst>
            <pc:docMk/>
            <pc:sldMk cId="2692341484" sldId="280"/>
            <ac:picMk id="6" creationId="{63AB4E31-A647-2D0A-A71F-A7FB8B6F1E99}"/>
          </ac:picMkLst>
        </pc:picChg>
      </pc:sldChg>
      <pc:sldChg chg="addSp delSp modSp new add del mod">
        <pc:chgData name="Konrad Hertzsch" userId="6d70ddcd-541d-4452-a7c9-c8f0c5482749" providerId="ADAL" clId="{6223B6AF-A164-482B-B2D4-D55CE3130D3F}" dt="2026-02-22T17:11:48.048" v="2551" actId="2696"/>
        <pc:sldMkLst>
          <pc:docMk/>
          <pc:sldMk cId="1118854168" sldId="281"/>
        </pc:sldMkLst>
        <pc:spChg chg="del">
          <ac:chgData name="Konrad Hertzsch" userId="6d70ddcd-541d-4452-a7c9-c8f0c5482749" providerId="ADAL" clId="{6223B6AF-A164-482B-B2D4-D55CE3130D3F}" dt="2026-02-22T17:10:11.962" v="2540" actId="478"/>
          <ac:spMkLst>
            <pc:docMk/>
            <pc:sldMk cId="1118854168" sldId="281"/>
            <ac:spMk id="2" creationId="{191FC24D-A502-AF2D-727F-0F8A9C77CCEA}"/>
          </ac:spMkLst>
        </pc:spChg>
        <pc:spChg chg="del">
          <ac:chgData name="Konrad Hertzsch" userId="6d70ddcd-541d-4452-a7c9-c8f0c5482749" providerId="ADAL" clId="{6223B6AF-A164-482B-B2D4-D55CE3130D3F}" dt="2026-02-22T17:10:13.234" v="2541" actId="478"/>
          <ac:spMkLst>
            <pc:docMk/>
            <pc:sldMk cId="1118854168" sldId="281"/>
            <ac:spMk id="3" creationId="{03833983-C45F-96E8-5EAC-7AC2A626B77E}"/>
          </ac:spMkLst>
        </pc:spChg>
        <pc:spChg chg="del">
          <ac:chgData name="Konrad Hertzsch" userId="6d70ddcd-541d-4452-a7c9-c8f0c5482749" providerId="ADAL" clId="{6223B6AF-A164-482B-B2D4-D55CE3130D3F}" dt="2026-02-22T17:10:14.291" v="2542" actId="478"/>
          <ac:spMkLst>
            <pc:docMk/>
            <pc:sldMk cId="1118854168" sldId="281"/>
            <ac:spMk id="4" creationId="{7752D657-9ADA-4A2A-DCBE-C7C8DCD678FA}"/>
          </ac:spMkLst>
        </pc:spChg>
        <pc:picChg chg="add mod">
          <ac:chgData name="Konrad Hertzsch" userId="6d70ddcd-541d-4452-a7c9-c8f0c5482749" providerId="ADAL" clId="{6223B6AF-A164-482B-B2D4-D55CE3130D3F}" dt="2026-02-22T17:10:34.769" v="2549" actId="1076"/>
          <ac:picMkLst>
            <pc:docMk/>
            <pc:sldMk cId="1118854168" sldId="281"/>
            <ac:picMk id="5" creationId="{D92ACDBC-C076-14F5-DDCD-AF84F2EF98A6}"/>
          </ac:picMkLst>
        </pc:picChg>
      </pc:sldChg>
      <pc:sldChg chg="addSp delSp modSp new mod">
        <pc:chgData name="Konrad Hertzsch" userId="6d70ddcd-541d-4452-a7c9-c8f0c5482749" providerId="ADAL" clId="{6223B6AF-A164-482B-B2D4-D55CE3130D3F}" dt="2026-02-22T17:12:06.295" v="2559" actId="1076"/>
        <pc:sldMkLst>
          <pc:docMk/>
          <pc:sldMk cId="1420162772" sldId="282"/>
        </pc:sldMkLst>
        <pc:spChg chg="del">
          <ac:chgData name="Konrad Hertzsch" userId="6d70ddcd-541d-4452-a7c9-c8f0c5482749" providerId="ADAL" clId="{6223B6AF-A164-482B-B2D4-D55CE3130D3F}" dt="2026-02-22T17:11:53.188" v="2553" actId="478"/>
          <ac:spMkLst>
            <pc:docMk/>
            <pc:sldMk cId="1420162772" sldId="282"/>
            <ac:spMk id="2" creationId="{8F3582BB-0B36-FF79-9E7A-618DD4D6003F}"/>
          </ac:spMkLst>
        </pc:spChg>
        <pc:spChg chg="del">
          <ac:chgData name="Konrad Hertzsch" userId="6d70ddcd-541d-4452-a7c9-c8f0c5482749" providerId="ADAL" clId="{6223B6AF-A164-482B-B2D4-D55CE3130D3F}" dt="2026-02-22T17:11:54.941" v="2554" actId="478"/>
          <ac:spMkLst>
            <pc:docMk/>
            <pc:sldMk cId="1420162772" sldId="282"/>
            <ac:spMk id="3" creationId="{1A69FD98-EDA3-2047-7EEC-B5EC832E36FA}"/>
          </ac:spMkLst>
        </pc:spChg>
        <pc:spChg chg="del">
          <ac:chgData name="Konrad Hertzsch" userId="6d70ddcd-541d-4452-a7c9-c8f0c5482749" providerId="ADAL" clId="{6223B6AF-A164-482B-B2D4-D55CE3130D3F}" dt="2026-02-22T17:11:55.829" v="2555" actId="478"/>
          <ac:spMkLst>
            <pc:docMk/>
            <pc:sldMk cId="1420162772" sldId="282"/>
            <ac:spMk id="4" creationId="{A228D665-241C-2FCC-9E42-413EE0E6A880}"/>
          </ac:spMkLst>
        </pc:spChg>
        <pc:picChg chg="add mod">
          <ac:chgData name="Konrad Hertzsch" userId="6d70ddcd-541d-4452-a7c9-c8f0c5482749" providerId="ADAL" clId="{6223B6AF-A164-482B-B2D4-D55CE3130D3F}" dt="2026-02-22T17:12:06.295" v="2559" actId="1076"/>
          <ac:picMkLst>
            <pc:docMk/>
            <pc:sldMk cId="1420162772" sldId="282"/>
            <ac:picMk id="5" creationId="{29D6CE54-A04F-12FE-C907-358F109972DB}"/>
          </ac:picMkLst>
        </pc:picChg>
      </pc:sldChg>
    </pc:docChg>
  </pc:docChgLst>
  <pc:docChgLst>
    <pc:chgData name="Richard Zinecker" userId="S::richard.zinecker@iu-study.org::ebc35093-248b-48f0-ba48-5e6d5dc3d0b9" providerId="AD" clId="Web-{F1DEB001-B428-C399-1C3B-D1855E2DA580}"/>
    <pc:docChg chg="addSld delSld modSld sldOrd">
      <pc:chgData name="Richard Zinecker" userId="S::richard.zinecker@iu-study.org::ebc35093-248b-48f0-ba48-5e6d5dc3d0b9" providerId="AD" clId="Web-{F1DEB001-B428-C399-1C3B-D1855E2DA580}" dt="2026-02-22T14:32:42.863" v="117" actId="1076"/>
      <pc:docMkLst>
        <pc:docMk/>
      </pc:docMkLst>
      <pc:sldChg chg="addSp delSp modSp new mod setBg">
        <pc:chgData name="Richard Zinecker" userId="S::richard.zinecker@iu-study.org::ebc35093-248b-48f0-ba48-5e6d5dc3d0b9" providerId="AD" clId="Web-{F1DEB001-B428-C399-1C3B-D1855E2DA580}" dt="2026-02-22T14:27:25.750" v="29"/>
        <pc:sldMkLst>
          <pc:docMk/>
          <pc:sldMk cId="269125544" sldId="267"/>
        </pc:sldMkLst>
        <pc:spChg chg="mod">
          <ac:chgData name="Richard Zinecker" userId="S::richard.zinecker@iu-study.org::ebc35093-248b-48f0-ba48-5e6d5dc3d0b9" providerId="AD" clId="Web-{F1DEB001-B428-C399-1C3B-D1855E2DA580}" dt="2026-02-22T14:27:25.750" v="29"/>
          <ac:spMkLst>
            <pc:docMk/>
            <pc:sldMk cId="269125544" sldId="267"/>
            <ac:spMk id="2" creationId="{7D9479D2-A5EC-AFD4-2F03-2213C1B7A60A}"/>
          </ac:spMkLst>
        </pc:spChg>
        <pc:spChg chg="del">
          <ac:chgData name="Richard Zinecker" userId="S::richard.zinecker@iu-study.org::ebc35093-248b-48f0-ba48-5e6d5dc3d0b9" providerId="AD" clId="Web-{F1DEB001-B428-C399-1C3B-D1855E2DA580}" dt="2026-02-22T14:26:18.858" v="10"/>
          <ac:spMkLst>
            <pc:docMk/>
            <pc:sldMk cId="269125544" sldId="267"/>
            <ac:spMk id="3" creationId="{37143CF0-B48F-58B3-1DE8-8094D044D452}"/>
          </ac:spMkLst>
        </pc:spChg>
        <pc:spChg chg="add">
          <ac:chgData name="Richard Zinecker" userId="S::richard.zinecker@iu-study.org::ebc35093-248b-48f0-ba48-5e6d5dc3d0b9" providerId="AD" clId="Web-{F1DEB001-B428-C399-1C3B-D1855E2DA580}" dt="2026-02-22T14:27:25.750" v="29"/>
          <ac:spMkLst>
            <pc:docMk/>
            <pc:sldMk cId="269125544" sldId="267"/>
            <ac:spMk id="8" creationId="{91CBFFDB-FF73-0EC2-BC19-C72FED10FA3C}"/>
          </ac:spMkLst>
        </pc:spChg>
        <pc:spChg chg="add">
          <ac:chgData name="Richard Zinecker" userId="S::richard.zinecker@iu-study.org::ebc35093-248b-48f0-ba48-5e6d5dc3d0b9" providerId="AD" clId="Web-{F1DEB001-B428-C399-1C3B-D1855E2DA580}" dt="2026-02-22T14:27:25.750" v="29"/>
          <ac:spMkLst>
            <pc:docMk/>
            <pc:sldMk cId="269125544" sldId="267"/>
            <ac:spMk id="11" creationId="{E49D7415-2F11-44C2-B6AA-13A25B6814B9}"/>
          </ac:spMkLst>
        </pc:spChg>
        <pc:picChg chg="add mod ord">
          <ac:chgData name="Richard Zinecker" userId="S::richard.zinecker@iu-study.org::ebc35093-248b-48f0-ba48-5e6d5dc3d0b9" providerId="AD" clId="Web-{F1DEB001-B428-C399-1C3B-D1855E2DA580}" dt="2026-02-22T14:27:25.750" v="29"/>
          <ac:picMkLst>
            <pc:docMk/>
            <pc:sldMk cId="269125544" sldId="267"/>
            <ac:picMk id="4" creationId="{CA569F29-C22F-39E8-B880-D4FDC0C176F4}"/>
          </ac:picMkLst>
        </pc:picChg>
        <pc:cxnChg chg="add">
          <ac:chgData name="Richard Zinecker" userId="S::richard.zinecker@iu-study.org::ebc35093-248b-48f0-ba48-5e6d5dc3d0b9" providerId="AD" clId="Web-{F1DEB001-B428-C399-1C3B-D1855E2DA580}" dt="2026-02-22T14:27:25.750" v="29"/>
          <ac:cxnSpMkLst>
            <pc:docMk/>
            <pc:sldMk cId="269125544" sldId="267"/>
            <ac:cxnSpMk id="13" creationId="{A7C10D4C-8DED-200E-3237-3345F3F2A188}"/>
          </ac:cxnSpMkLst>
        </pc:cxnChg>
        <pc:cxnChg chg="add">
          <ac:chgData name="Richard Zinecker" userId="S::richard.zinecker@iu-study.org::ebc35093-248b-48f0-ba48-5e6d5dc3d0b9" providerId="AD" clId="Web-{F1DEB001-B428-C399-1C3B-D1855E2DA580}" dt="2026-02-22T14:27:25.750" v="29"/>
          <ac:cxnSpMkLst>
            <pc:docMk/>
            <pc:sldMk cId="269125544" sldId="267"/>
            <ac:cxnSpMk id="15" creationId="{E8F7F80F-9EDD-0EEA-B6D7-E116EBA4FAD2}"/>
          </ac:cxnSpMkLst>
        </pc:cxnChg>
      </pc:sldChg>
      <pc:sldChg chg="addSp delSp modSp new mod ord setBg">
        <pc:chgData name="Richard Zinecker" userId="S::richard.zinecker@iu-study.org::ebc35093-248b-48f0-ba48-5e6d5dc3d0b9" providerId="AD" clId="Web-{F1DEB001-B428-C399-1C3B-D1855E2DA580}" dt="2026-02-22T14:29:25.126" v="51"/>
        <pc:sldMkLst>
          <pc:docMk/>
          <pc:sldMk cId="1774734922" sldId="268"/>
        </pc:sldMkLst>
        <pc:spChg chg="mod">
          <ac:chgData name="Richard Zinecker" userId="S::richard.zinecker@iu-study.org::ebc35093-248b-48f0-ba48-5e6d5dc3d0b9" providerId="AD" clId="Web-{F1DEB001-B428-C399-1C3B-D1855E2DA580}" dt="2026-02-22T14:29:00.720" v="50"/>
          <ac:spMkLst>
            <pc:docMk/>
            <pc:sldMk cId="1774734922" sldId="268"/>
            <ac:spMk id="2" creationId="{6DDF3848-609B-B5FC-4AC9-34289196E79D}"/>
          </ac:spMkLst>
        </pc:spChg>
        <pc:spChg chg="del">
          <ac:chgData name="Richard Zinecker" userId="S::richard.zinecker@iu-study.org::ebc35093-248b-48f0-ba48-5e6d5dc3d0b9" providerId="AD" clId="Web-{F1DEB001-B428-C399-1C3B-D1855E2DA580}" dt="2026-02-22T14:28:50.079" v="47"/>
          <ac:spMkLst>
            <pc:docMk/>
            <pc:sldMk cId="1774734922" sldId="268"/>
            <ac:spMk id="3" creationId="{1BE1F4B4-BB74-D4F7-BA52-6F03F725ED7A}"/>
          </ac:spMkLst>
        </pc:spChg>
        <pc:spChg chg="add del">
          <ac:chgData name="Richard Zinecker" userId="S::richard.zinecker@iu-study.org::ebc35093-248b-48f0-ba48-5e6d5dc3d0b9" providerId="AD" clId="Web-{F1DEB001-B428-C399-1C3B-D1855E2DA580}" dt="2026-02-22T14:29:00.720" v="50"/>
          <ac:spMkLst>
            <pc:docMk/>
            <pc:sldMk cId="1774734922" sldId="268"/>
            <ac:spMk id="13" creationId="{33E93247-6229-44AB-A550-739E971E690B}"/>
          </ac:spMkLst>
        </pc:spChg>
        <pc:spChg chg="add">
          <ac:chgData name="Richard Zinecker" userId="S::richard.zinecker@iu-study.org::ebc35093-248b-48f0-ba48-5e6d5dc3d0b9" providerId="AD" clId="Web-{F1DEB001-B428-C399-1C3B-D1855E2DA580}" dt="2026-02-22T14:29:00.720" v="50"/>
          <ac:spMkLst>
            <pc:docMk/>
            <pc:sldMk cId="1774734922" sldId="268"/>
            <ac:spMk id="19" creationId="{6C842903-60D0-20E8-0AAD-27E40AF21ACE}"/>
          </ac:spMkLst>
        </pc:spChg>
        <pc:spChg chg="add">
          <ac:chgData name="Richard Zinecker" userId="S::richard.zinecker@iu-study.org::ebc35093-248b-48f0-ba48-5e6d5dc3d0b9" providerId="AD" clId="Web-{F1DEB001-B428-C399-1C3B-D1855E2DA580}" dt="2026-02-22T14:29:00.720" v="50"/>
          <ac:spMkLst>
            <pc:docMk/>
            <pc:sldMk cId="1774734922" sldId="268"/>
            <ac:spMk id="22" creationId="{E49D7415-2F11-44C2-B6AA-13A25B6814B9}"/>
          </ac:spMkLst>
        </pc:spChg>
        <pc:picChg chg="add mod ord">
          <ac:chgData name="Richard Zinecker" userId="S::richard.zinecker@iu-study.org::ebc35093-248b-48f0-ba48-5e6d5dc3d0b9" providerId="AD" clId="Web-{F1DEB001-B428-C399-1C3B-D1855E2DA580}" dt="2026-02-22T14:29:00.720" v="50"/>
          <ac:picMkLst>
            <pc:docMk/>
            <pc:sldMk cId="1774734922" sldId="268"/>
            <ac:picMk id="4" creationId="{99DA02AA-8735-12C4-55E9-963ED0FB4962}"/>
          </ac:picMkLst>
        </pc:picChg>
        <pc:cxnChg chg="add del">
          <ac:chgData name="Richard Zinecker" userId="S::richard.zinecker@iu-study.org::ebc35093-248b-48f0-ba48-5e6d5dc3d0b9" providerId="AD" clId="Web-{F1DEB001-B428-C399-1C3B-D1855E2DA580}" dt="2026-02-22T14:29:00.720" v="50"/>
          <ac:cxnSpMkLst>
            <pc:docMk/>
            <pc:sldMk cId="1774734922" sldId="268"/>
            <ac:cxnSpMk id="9" creationId="{F64F9B95-9045-48D2-B9F3-2927E98F54AA}"/>
          </ac:cxnSpMkLst>
        </pc:cxnChg>
        <pc:cxnChg chg="add del">
          <ac:chgData name="Richard Zinecker" userId="S::richard.zinecker@iu-study.org::ebc35093-248b-48f0-ba48-5e6d5dc3d0b9" providerId="AD" clId="Web-{F1DEB001-B428-C399-1C3B-D1855E2DA580}" dt="2026-02-22T14:29:00.720" v="50"/>
          <ac:cxnSpMkLst>
            <pc:docMk/>
            <pc:sldMk cId="1774734922" sldId="268"/>
            <ac:cxnSpMk id="11" creationId="{085AA86F-6A4D-4BCB-A045-D992CDC2959B}"/>
          </ac:cxnSpMkLst>
        </pc:cxnChg>
        <pc:cxnChg chg="add del">
          <ac:chgData name="Richard Zinecker" userId="S::richard.zinecker@iu-study.org::ebc35093-248b-48f0-ba48-5e6d5dc3d0b9" providerId="AD" clId="Web-{F1DEB001-B428-C399-1C3B-D1855E2DA580}" dt="2026-02-22T14:29:00.720" v="50"/>
          <ac:cxnSpMkLst>
            <pc:docMk/>
            <pc:sldMk cId="1774734922" sldId="268"/>
            <ac:cxnSpMk id="15" creationId="{EE2E603F-4A95-4FE8-BB06-211DFD75DBEF}"/>
          </ac:cxnSpMkLst>
        </pc:cxnChg>
        <pc:cxnChg chg="add">
          <ac:chgData name="Richard Zinecker" userId="S::richard.zinecker@iu-study.org::ebc35093-248b-48f0-ba48-5e6d5dc3d0b9" providerId="AD" clId="Web-{F1DEB001-B428-C399-1C3B-D1855E2DA580}" dt="2026-02-22T14:29:00.720" v="50"/>
          <ac:cxnSpMkLst>
            <pc:docMk/>
            <pc:sldMk cId="1774734922" sldId="268"/>
            <ac:cxnSpMk id="24" creationId="{3815BE95-1337-20E2-B2EF-5DA486F72FCB}"/>
          </ac:cxnSpMkLst>
        </pc:cxnChg>
      </pc:sldChg>
      <pc:sldChg chg="addSp delSp modSp new mod setBg">
        <pc:chgData name="Richard Zinecker" userId="S::richard.zinecker@iu-study.org::ebc35093-248b-48f0-ba48-5e6d5dc3d0b9" providerId="AD" clId="Web-{F1DEB001-B428-C399-1C3B-D1855E2DA580}" dt="2026-02-22T14:32:42.863" v="117" actId="1076"/>
        <pc:sldMkLst>
          <pc:docMk/>
          <pc:sldMk cId="253197519" sldId="269"/>
        </pc:sldMkLst>
        <pc:spChg chg="mod">
          <ac:chgData name="Richard Zinecker" userId="S::richard.zinecker@iu-study.org::ebc35093-248b-48f0-ba48-5e6d5dc3d0b9" providerId="AD" clId="Web-{F1DEB001-B428-C399-1C3B-D1855E2DA580}" dt="2026-02-22T14:32:33.253" v="115"/>
          <ac:spMkLst>
            <pc:docMk/>
            <pc:sldMk cId="253197519" sldId="269"/>
            <ac:spMk id="2" creationId="{09B02F31-E643-9E89-A265-E66C86330752}"/>
          </ac:spMkLst>
        </pc:spChg>
        <pc:spChg chg="del">
          <ac:chgData name="Richard Zinecker" userId="S::richard.zinecker@iu-study.org::ebc35093-248b-48f0-ba48-5e6d5dc3d0b9" providerId="AD" clId="Web-{F1DEB001-B428-C399-1C3B-D1855E2DA580}" dt="2026-02-22T14:31:44.847" v="89"/>
          <ac:spMkLst>
            <pc:docMk/>
            <pc:sldMk cId="253197519" sldId="269"/>
            <ac:spMk id="3" creationId="{A93E3DBB-257D-C42C-34C8-701A3641ABCA}"/>
          </ac:spMkLst>
        </pc:spChg>
        <pc:spChg chg="add del">
          <ac:chgData name="Richard Zinecker" userId="S::richard.zinecker@iu-study.org::ebc35093-248b-48f0-ba48-5e6d5dc3d0b9" providerId="AD" clId="Web-{F1DEB001-B428-C399-1C3B-D1855E2DA580}" dt="2026-02-22T14:32:33.238" v="114"/>
          <ac:spMkLst>
            <pc:docMk/>
            <pc:sldMk cId="253197519" sldId="269"/>
            <ac:spMk id="8" creationId="{7EA1A54B-9A2E-312C-E580-A1517A572936}"/>
          </ac:spMkLst>
        </pc:spChg>
        <pc:spChg chg="add del">
          <ac:chgData name="Richard Zinecker" userId="S::richard.zinecker@iu-study.org::ebc35093-248b-48f0-ba48-5e6d5dc3d0b9" providerId="AD" clId="Web-{F1DEB001-B428-C399-1C3B-D1855E2DA580}" dt="2026-02-22T14:32:33.238" v="114"/>
          <ac:spMkLst>
            <pc:docMk/>
            <pc:sldMk cId="253197519" sldId="269"/>
            <ac:spMk id="11" creationId="{E49D7415-2F11-44C2-B6AA-13A25B6814B9}"/>
          </ac:spMkLst>
        </pc:spChg>
        <pc:spChg chg="add">
          <ac:chgData name="Richard Zinecker" userId="S::richard.zinecker@iu-study.org::ebc35093-248b-48f0-ba48-5e6d5dc3d0b9" providerId="AD" clId="Web-{F1DEB001-B428-C399-1C3B-D1855E2DA580}" dt="2026-02-22T14:32:33.253" v="115"/>
          <ac:spMkLst>
            <pc:docMk/>
            <pc:sldMk cId="253197519" sldId="269"/>
            <ac:spMk id="18" creationId="{33E93247-6229-44AB-A550-739E971E690B}"/>
          </ac:spMkLst>
        </pc:spChg>
        <pc:picChg chg="add mod ord">
          <ac:chgData name="Richard Zinecker" userId="S::richard.zinecker@iu-study.org::ebc35093-248b-48f0-ba48-5e6d5dc3d0b9" providerId="AD" clId="Web-{F1DEB001-B428-C399-1C3B-D1855E2DA580}" dt="2026-02-22T14:32:42.863" v="117" actId="1076"/>
          <ac:picMkLst>
            <pc:docMk/>
            <pc:sldMk cId="253197519" sldId="269"/>
            <ac:picMk id="4" creationId="{92C22020-7B59-A356-277F-AE77BAC2F225}"/>
          </ac:picMkLst>
        </pc:picChg>
        <pc:cxnChg chg="add">
          <ac:chgData name="Richard Zinecker" userId="S::richard.zinecker@iu-study.org::ebc35093-248b-48f0-ba48-5e6d5dc3d0b9" providerId="AD" clId="Web-{F1DEB001-B428-C399-1C3B-D1855E2DA580}" dt="2026-02-22T14:32:33.253" v="115"/>
          <ac:cxnSpMkLst>
            <pc:docMk/>
            <pc:sldMk cId="253197519" sldId="269"/>
            <ac:cxnSpMk id="9" creationId="{F64F9B95-9045-48D2-B9F3-2927E98F54AA}"/>
          </ac:cxnSpMkLst>
        </pc:cxnChg>
        <pc:cxnChg chg="add del">
          <ac:chgData name="Richard Zinecker" userId="S::richard.zinecker@iu-study.org::ebc35093-248b-48f0-ba48-5e6d5dc3d0b9" providerId="AD" clId="Web-{F1DEB001-B428-C399-1C3B-D1855E2DA580}" dt="2026-02-22T14:32:33.238" v="114"/>
          <ac:cxnSpMkLst>
            <pc:docMk/>
            <pc:sldMk cId="253197519" sldId="269"/>
            <ac:cxnSpMk id="13" creationId="{A7C10D4C-8DED-200E-3237-3345F3F2A188}"/>
          </ac:cxnSpMkLst>
        </pc:cxnChg>
        <pc:cxnChg chg="add del">
          <ac:chgData name="Richard Zinecker" userId="S::richard.zinecker@iu-study.org::ebc35093-248b-48f0-ba48-5e6d5dc3d0b9" providerId="AD" clId="Web-{F1DEB001-B428-C399-1C3B-D1855E2DA580}" dt="2026-02-22T14:32:33.238" v="114"/>
          <ac:cxnSpMkLst>
            <pc:docMk/>
            <pc:sldMk cId="253197519" sldId="269"/>
            <ac:cxnSpMk id="15" creationId="{E8F7F80F-9EDD-0EEA-B6D7-E116EBA4FAD2}"/>
          </ac:cxnSpMkLst>
        </pc:cxnChg>
        <pc:cxnChg chg="add">
          <ac:chgData name="Richard Zinecker" userId="S::richard.zinecker@iu-study.org::ebc35093-248b-48f0-ba48-5e6d5dc3d0b9" providerId="AD" clId="Web-{F1DEB001-B428-C399-1C3B-D1855E2DA580}" dt="2026-02-22T14:32:33.253" v="115"/>
          <ac:cxnSpMkLst>
            <pc:docMk/>
            <pc:sldMk cId="253197519" sldId="269"/>
            <ac:cxnSpMk id="17" creationId="{085AA86F-6A4D-4BCB-A045-D992CDC2959B}"/>
          </ac:cxnSpMkLst>
        </pc:cxnChg>
        <pc:cxnChg chg="add">
          <ac:chgData name="Richard Zinecker" userId="S::richard.zinecker@iu-study.org::ebc35093-248b-48f0-ba48-5e6d5dc3d0b9" providerId="AD" clId="Web-{F1DEB001-B428-C399-1C3B-D1855E2DA580}" dt="2026-02-22T14:32:33.253" v="115"/>
          <ac:cxnSpMkLst>
            <pc:docMk/>
            <pc:sldMk cId="253197519" sldId="269"/>
            <ac:cxnSpMk id="19" creationId="{EE2E603F-4A95-4FE8-BB06-211DFD75DBEF}"/>
          </ac:cxnSpMkLst>
        </pc:cxnChg>
      </pc:sldChg>
      <pc:sldChg chg="addSp delSp modSp new del mod setBg">
        <pc:chgData name="Richard Zinecker" userId="S::richard.zinecker@iu-study.org::ebc35093-248b-48f0-ba48-5e6d5dc3d0b9" providerId="AD" clId="Web-{F1DEB001-B428-C399-1C3B-D1855E2DA580}" dt="2026-02-22T14:31:36.378" v="87"/>
        <pc:sldMkLst>
          <pc:docMk/>
          <pc:sldMk cId="666597213" sldId="269"/>
        </pc:sldMkLst>
        <pc:spChg chg="mod">
          <ac:chgData name="Richard Zinecker" userId="S::richard.zinecker@iu-study.org::ebc35093-248b-48f0-ba48-5e6d5dc3d0b9" providerId="AD" clId="Web-{F1DEB001-B428-C399-1C3B-D1855E2DA580}" dt="2026-02-22T14:31:25.878" v="86"/>
          <ac:spMkLst>
            <pc:docMk/>
            <pc:sldMk cId="666597213" sldId="269"/>
            <ac:spMk id="2" creationId="{D8EE7B57-EE4E-1DFA-0351-E50FE3DC2C34}"/>
          </ac:spMkLst>
        </pc:spChg>
        <pc:spChg chg="del">
          <ac:chgData name="Richard Zinecker" userId="S::richard.zinecker@iu-study.org::ebc35093-248b-48f0-ba48-5e6d5dc3d0b9" providerId="AD" clId="Web-{F1DEB001-B428-C399-1C3B-D1855E2DA580}" dt="2026-02-22T14:30:38.705" v="79"/>
          <ac:spMkLst>
            <pc:docMk/>
            <pc:sldMk cId="666597213" sldId="269"/>
            <ac:spMk id="3" creationId="{3C8E409A-7D05-60F4-73B7-476817F8B038}"/>
          </ac:spMkLst>
        </pc:spChg>
        <pc:spChg chg="add">
          <ac:chgData name="Richard Zinecker" userId="S::richard.zinecker@iu-study.org::ebc35093-248b-48f0-ba48-5e6d5dc3d0b9" providerId="AD" clId="Web-{F1DEB001-B428-C399-1C3B-D1855E2DA580}" dt="2026-02-22T14:30:47.893" v="80"/>
          <ac:spMkLst>
            <pc:docMk/>
            <pc:sldMk cId="666597213" sldId="269"/>
            <ac:spMk id="8" creationId="{5BA7C079-7870-A9F1-7F0F-3212FC06E07D}"/>
          </ac:spMkLst>
        </pc:spChg>
        <pc:spChg chg="add">
          <ac:chgData name="Richard Zinecker" userId="S::richard.zinecker@iu-study.org::ebc35093-248b-48f0-ba48-5e6d5dc3d0b9" providerId="AD" clId="Web-{F1DEB001-B428-C399-1C3B-D1855E2DA580}" dt="2026-02-22T14:30:47.893" v="80"/>
          <ac:spMkLst>
            <pc:docMk/>
            <pc:sldMk cId="666597213" sldId="269"/>
            <ac:spMk id="11" creationId="{E49D7415-2F11-44C2-B6AA-13A25B6814B9}"/>
          </ac:spMkLst>
        </pc:spChg>
        <pc:picChg chg="add mod ord">
          <ac:chgData name="Richard Zinecker" userId="S::richard.zinecker@iu-study.org::ebc35093-248b-48f0-ba48-5e6d5dc3d0b9" providerId="AD" clId="Web-{F1DEB001-B428-C399-1C3B-D1855E2DA580}" dt="2026-02-22T14:30:47.893" v="80"/>
          <ac:picMkLst>
            <pc:docMk/>
            <pc:sldMk cId="666597213" sldId="269"/>
            <ac:picMk id="4" creationId="{63FAB264-E9D9-2CEE-8315-CCCD24BF9CEB}"/>
          </ac:picMkLst>
        </pc:picChg>
        <pc:cxnChg chg="add">
          <ac:chgData name="Richard Zinecker" userId="S::richard.zinecker@iu-study.org::ebc35093-248b-48f0-ba48-5e6d5dc3d0b9" providerId="AD" clId="Web-{F1DEB001-B428-C399-1C3B-D1855E2DA580}" dt="2026-02-22T14:30:47.893" v="80"/>
          <ac:cxnSpMkLst>
            <pc:docMk/>
            <pc:sldMk cId="666597213" sldId="269"/>
            <ac:cxnSpMk id="13" creationId="{A7C10D4C-8DED-200E-3237-3345F3F2A188}"/>
          </ac:cxnSpMkLst>
        </pc:cxnChg>
        <pc:cxnChg chg="add">
          <ac:chgData name="Richard Zinecker" userId="S::richard.zinecker@iu-study.org::ebc35093-248b-48f0-ba48-5e6d5dc3d0b9" providerId="AD" clId="Web-{F1DEB001-B428-C399-1C3B-D1855E2DA580}" dt="2026-02-22T14:30:47.893" v="80"/>
          <ac:cxnSpMkLst>
            <pc:docMk/>
            <pc:sldMk cId="666597213" sldId="269"/>
            <ac:cxnSpMk id="15" creationId="{E8F7F80F-9EDD-0EEA-B6D7-E116EBA4FAD2}"/>
          </ac:cxnSpMkLst>
        </pc:cxnChg>
      </pc:sldChg>
    </pc:docChg>
  </pc:docChgLst>
  <pc:docChgLst>
    <pc:chgData name="Konrad Hertzsch" userId="S::konrad.hertzsch@iu-study.org::6d70ddcd-541d-4452-a7c9-c8f0c5482749" providerId="AD" clId="Web-{D163A582-B65F-AB51-5A54-8C267C8581B7}"/>
    <pc:docChg chg="addSld delSld modSld">
      <pc:chgData name="Konrad Hertzsch" userId="S::konrad.hertzsch@iu-study.org::6d70ddcd-541d-4452-a7c9-c8f0c5482749" providerId="AD" clId="Web-{D163A582-B65F-AB51-5A54-8C267C8581B7}" dt="2026-02-22T15:12:57.627" v="148"/>
      <pc:docMkLst>
        <pc:docMk/>
      </pc:docMkLst>
      <pc:sldChg chg="modSp new">
        <pc:chgData name="Konrad Hertzsch" userId="S::konrad.hertzsch@iu-study.org::6d70ddcd-541d-4452-a7c9-c8f0c5482749" providerId="AD" clId="Web-{D163A582-B65F-AB51-5A54-8C267C8581B7}" dt="2026-02-22T15:12:32.279" v="145" actId="20577"/>
        <pc:sldMkLst>
          <pc:docMk/>
          <pc:sldMk cId="1833591555" sldId="270"/>
        </pc:sldMkLst>
        <pc:spChg chg="mod">
          <ac:chgData name="Konrad Hertzsch" userId="S::konrad.hertzsch@iu-study.org::6d70ddcd-541d-4452-a7c9-c8f0c5482749" providerId="AD" clId="Web-{D163A582-B65F-AB51-5A54-8C267C8581B7}" dt="2026-02-22T15:12:32.279" v="145" actId="20577"/>
          <ac:spMkLst>
            <pc:docMk/>
            <pc:sldMk cId="1833591555" sldId="270"/>
            <ac:spMk id="2" creationId="{51784D36-02C6-8884-5FA1-E79DEC0C58CD}"/>
          </ac:spMkLst>
        </pc:spChg>
        <pc:spChg chg="mod">
          <ac:chgData name="Konrad Hertzsch" userId="S::konrad.hertzsch@iu-study.org::6d70ddcd-541d-4452-a7c9-c8f0c5482749" providerId="AD" clId="Web-{D163A582-B65F-AB51-5A54-8C267C8581B7}" dt="2026-02-22T15:12:21.591" v="137" actId="1076"/>
          <ac:spMkLst>
            <pc:docMk/>
            <pc:sldMk cId="1833591555" sldId="270"/>
            <ac:spMk id="3" creationId="{43D431AB-5D68-D8BC-9236-659CD09FA696}"/>
          </ac:spMkLst>
        </pc:spChg>
      </pc:sldChg>
      <pc:sldChg chg="new del">
        <pc:chgData name="Konrad Hertzsch" userId="S::konrad.hertzsch@iu-study.org::6d70ddcd-541d-4452-a7c9-c8f0c5482749" providerId="AD" clId="Web-{D163A582-B65F-AB51-5A54-8C267C8581B7}" dt="2026-02-22T15:12:54.670" v="147"/>
        <pc:sldMkLst>
          <pc:docMk/>
          <pc:sldMk cId="1285141429" sldId="271"/>
        </pc:sldMkLst>
      </pc:sldChg>
      <pc:sldChg chg="new">
        <pc:chgData name="Konrad Hertzsch" userId="S::konrad.hertzsch@iu-study.org::6d70ddcd-541d-4452-a7c9-c8f0c5482749" providerId="AD" clId="Web-{D163A582-B65F-AB51-5A54-8C267C8581B7}" dt="2026-02-22T15:12:57.627" v="148"/>
        <pc:sldMkLst>
          <pc:docMk/>
          <pc:sldMk cId="2107928143" sldId="271"/>
        </pc:sldMkLst>
      </pc:sldChg>
    </pc:docChg>
  </pc:docChgLst>
  <pc:docChgLst>
    <pc:chgData name="Johannes Wagner" userId="53d5bed9-3798-4f12-b9c5-8fea0e76666d" providerId="ADAL" clId="{AA8D5B42-D939-4DA7-B9DD-904014B12DCA}"/>
    <pc:docChg chg="undo custSel addSld delSld modSld sldOrd">
      <pc:chgData name="Johannes Wagner" userId="53d5bed9-3798-4f12-b9c5-8fea0e76666d" providerId="ADAL" clId="{AA8D5B42-D939-4DA7-B9DD-904014B12DCA}" dt="2026-02-22T18:54:33.310" v="704" actId="20577"/>
      <pc:docMkLst>
        <pc:docMk/>
      </pc:docMkLst>
      <pc:sldChg chg="addSp delSp modSp mod">
        <pc:chgData name="Johannes Wagner" userId="53d5bed9-3798-4f12-b9c5-8fea0e76666d" providerId="ADAL" clId="{AA8D5B42-D939-4DA7-B9DD-904014B12DCA}" dt="2026-02-22T18:14:12.269" v="519" actId="14100"/>
        <pc:sldMkLst>
          <pc:docMk/>
          <pc:sldMk cId="3537701019" sldId="259"/>
        </pc:sldMkLst>
        <pc:spChg chg="mod">
          <ac:chgData name="Johannes Wagner" userId="53d5bed9-3798-4f12-b9c5-8fea0e76666d" providerId="ADAL" clId="{AA8D5B42-D939-4DA7-B9DD-904014B12DCA}" dt="2026-02-22T18:14:01.762" v="517" actId="1076"/>
          <ac:spMkLst>
            <pc:docMk/>
            <pc:sldMk cId="3537701019" sldId="259"/>
            <ac:spMk id="3" creationId="{6490EAB2-3AA2-57B4-935F-7BFE725E2B1F}"/>
          </ac:spMkLst>
        </pc:spChg>
        <pc:spChg chg="mod">
          <ac:chgData name="Johannes Wagner" userId="53d5bed9-3798-4f12-b9c5-8fea0e76666d" providerId="ADAL" clId="{AA8D5B42-D939-4DA7-B9DD-904014B12DCA}" dt="2026-02-22T18:14:12.269" v="519" actId="14100"/>
          <ac:spMkLst>
            <pc:docMk/>
            <pc:sldMk cId="3537701019" sldId="259"/>
            <ac:spMk id="9" creationId="{61704372-93C1-78F9-8BFF-BFDBB4D25C0F}"/>
          </ac:spMkLst>
        </pc:spChg>
        <pc:picChg chg="del">
          <ac:chgData name="Johannes Wagner" userId="53d5bed9-3798-4f12-b9c5-8fea0e76666d" providerId="ADAL" clId="{AA8D5B42-D939-4DA7-B9DD-904014B12DCA}" dt="2026-02-22T18:12:14.034" v="493" actId="478"/>
          <ac:picMkLst>
            <pc:docMk/>
            <pc:sldMk cId="3537701019" sldId="259"/>
            <ac:picMk id="5" creationId="{C1A74C4E-82EA-FE36-4EAA-55F2F6F8279B}"/>
          </ac:picMkLst>
        </pc:picChg>
        <pc:picChg chg="add mod">
          <ac:chgData name="Johannes Wagner" userId="53d5bed9-3798-4f12-b9c5-8fea0e76666d" providerId="ADAL" clId="{AA8D5B42-D939-4DA7-B9DD-904014B12DCA}" dt="2026-02-22T18:13:45.944" v="515" actId="1076"/>
          <ac:picMkLst>
            <pc:docMk/>
            <pc:sldMk cId="3537701019" sldId="259"/>
            <ac:picMk id="6" creationId="{AA4F566B-DF08-D3FB-45AA-A877680CADEF}"/>
          </ac:picMkLst>
        </pc:picChg>
        <pc:picChg chg="del">
          <ac:chgData name="Johannes Wagner" userId="53d5bed9-3798-4f12-b9c5-8fea0e76666d" providerId="ADAL" clId="{AA8D5B42-D939-4DA7-B9DD-904014B12DCA}" dt="2026-02-22T18:13:11.539" v="502" actId="478"/>
          <ac:picMkLst>
            <pc:docMk/>
            <pc:sldMk cId="3537701019" sldId="259"/>
            <ac:picMk id="7" creationId="{9B6692F6-C6BB-B6E9-6D2C-7607C41D0BA1}"/>
          </ac:picMkLst>
        </pc:picChg>
        <pc:picChg chg="add mod">
          <ac:chgData name="Johannes Wagner" userId="53d5bed9-3798-4f12-b9c5-8fea0e76666d" providerId="ADAL" clId="{AA8D5B42-D939-4DA7-B9DD-904014B12DCA}" dt="2026-02-22T18:13:56.609" v="516" actId="1076"/>
          <ac:picMkLst>
            <pc:docMk/>
            <pc:sldMk cId="3537701019" sldId="259"/>
            <ac:picMk id="10" creationId="{0DF8AC6C-AC79-4D0B-E534-BBB4CEE37A30}"/>
          </ac:picMkLst>
        </pc:picChg>
        <pc:cxnChg chg="mod">
          <ac:chgData name="Johannes Wagner" userId="53d5bed9-3798-4f12-b9c5-8fea0e76666d" providerId="ADAL" clId="{AA8D5B42-D939-4DA7-B9DD-904014B12DCA}" dt="2026-02-22T18:14:09.185" v="518" actId="14100"/>
          <ac:cxnSpMkLst>
            <pc:docMk/>
            <pc:sldMk cId="3537701019" sldId="259"/>
            <ac:cxnSpMk id="16" creationId="{CD7CC23D-54CD-BB31-2F11-5FD3B97C94F1}"/>
          </ac:cxnSpMkLst>
        </pc:cxnChg>
      </pc:sldChg>
      <pc:sldChg chg="addSp delSp modSp new mod">
        <pc:chgData name="Johannes Wagner" userId="53d5bed9-3798-4f12-b9c5-8fea0e76666d" providerId="ADAL" clId="{AA8D5B42-D939-4DA7-B9DD-904014B12DCA}" dt="2026-02-22T06:26:35.550" v="123" actId="20577"/>
        <pc:sldMkLst>
          <pc:docMk/>
          <pc:sldMk cId="4198295506" sldId="260"/>
        </pc:sldMkLst>
        <pc:spChg chg="mod">
          <ac:chgData name="Johannes Wagner" userId="53d5bed9-3798-4f12-b9c5-8fea0e76666d" providerId="ADAL" clId="{AA8D5B42-D939-4DA7-B9DD-904014B12DCA}" dt="2026-02-22T06:26:35.550" v="123" actId="20577"/>
          <ac:spMkLst>
            <pc:docMk/>
            <pc:sldMk cId="4198295506" sldId="260"/>
            <ac:spMk id="2" creationId="{4566AE1D-A61A-68A5-F83C-8F0F9CFDB2B4}"/>
          </ac:spMkLst>
        </pc:spChg>
        <pc:spChg chg="del">
          <ac:chgData name="Johannes Wagner" userId="53d5bed9-3798-4f12-b9c5-8fea0e76666d" providerId="ADAL" clId="{AA8D5B42-D939-4DA7-B9DD-904014B12DCA}" dt="2026-02-21T13:56:34.463" v="50" actId="22"/>
          <ac:spMkLst>
            <pc:docMk/>
            <pc:sldMk cId="4198295506" sldId="260"/>
            <ac:spMk id="3" creationId="{30978F73-A430-6F3E-833E-4999A7158C54}"/>
          </ac:spMkLst>
        </pc:spChg>
        <pc:spChg chg="add mod">
          <ac:chgData name="Johannes Wagner" userId="53d5bed9-3798-4f12-b9c5-8fea0e76666d" providerId="ADAL" clId="{AA8D5B42-D939-4DA7-B9DD-904014B12DCA}" dt="2026-02-22T06:26:17.135" v="116" actId="114"/>
          <ac:spMkLst>
            <pc:docMk/>
            <pc:sldMk cId="4198295506" sldId="260"/>
            <ac:spMk id="3" creationId="{F2590237-C33F-0BE1-3839-A5B8B96CC056}"/>
          </ac:spMkLst>
        </pc:spChg>
        <pc:spChg chg="add mod">
          <ac:chgData name="Johannes Wagner" userId="53d5bed9-3798-4f12-b9c5-8fea0e76666d" providerId="ADAL" clId="{AA8D5B42-D939-4DA7-B9DD-904014B12DCA}" dt="2026-02-22T06:26:16.536" v="115" actId="114"/>
          <ac:spMkLst>
            <pc:docMk/>
            <pc:sldMk cId="4198295506" sldId="260"/>
            <ac:spMk id="4" creationId="{65494DE3-303C-D3B0-C96D-E4819B1BA8A3}"/>
          </ac:spMkLst>
        </pc:spChg>
        <pc:picChg chg="add mod ord modCrop">
          <ac:chgData name="Johannes Wagner" userId="53d5bed9-3798-4f12-b9c5-8fea0e76666d" providerId="ADAL" clId="{AA8D5B42-D939-4DA7-B9DD-904014B12DCA}" dt="2026-02-21T13:57:14.223" v="59" actId="732"/>
          <ac:picMkLst>
            <pc:docMk/>
            <pc:sldMk cId="4198295506" sldId="260"/>
            <ac:picMk id="5" creationId="{72364784-0518-4498-FABA-843820496FFB}"/>
          </ac:picMkLst>
        </pc:picChg>
      </pc:sldChg>
      <pc:sldChg chg="addSp delSp modSp new mod">
        <pc:chgData name="Johannes Wagner" userId="53d5bed9-3798-4f12-b9c5-8fea0e76666d" providerId="ADAL" clId="{AA8D5B42-D939-4DA7-B9DD-904014B12DCA}" dt="2026-02-22T07:09:54.059" v="352" actId="1440"/>
        <pc:sldMkLst>
          <pc:docMk/>
          <pc:sldMk cId="1821422815" sldId="261"/>
        </pc:sldMkLst>
        <pc:spChg chg="mod">
          <ac:chgData name="Johannes Wagner" userId="53d5bed9-3798-4f12-b9c5-8fea0e76666d" providerId="ADAL" clId="{AA8D5B42-D939-4DA7-B9DD-904014B12DCA}" dt="2026-02-22T06:39:30.967" v="185" actId="255"/>
          <ac:spMkLst>
            <pc:docMk/>
            <pc:sldMk cId="1821422815" sldId="261"/>
            <ac:spMk id="2" creationId="{88CBAB63-7C8B-2076-E3AE-FF73FB699572}"/>
          </ac:spMkLst>
        </pc:spChg>
        <pc:spChg chg="del">
          <ac:chgData name="Johannes Wagner" userId="53d5bed9-3798-4f12-b9c5-8fea0e76666d" providerId="ADAL" clId="{AA8D5B42-D939-4DA7-B9DD-904014B12DCA}" dt="2026-02-22T06:39:42.027" v="186" actId="22"/>
          <ac:spMkLst>
            <pc:docMk/>
            <pc:sldMk cId="1821422815" sldId="261"/>
            <ac:spMk id="3" creationId="{271AA736-7BAC-FE6F-4957-568C3F0AB7E9}"/>
          </ac:spMkLst>
        </pc:spChg>
        <pc:picChg chg="add mod ord">
          <ac:chgData name="Johannes Wagner" userId="53d5bed9-3798-4f12-b9c5-8fea0e76666d" providerId="ADAL" clId="{AA8D5B42-D939-4DA7-B9DD-904014B12DCA}" dt="2026-02-22T07:09:54.059" v="352" actId="1440"/>
          <ac:picMkLst>
            <pc:docMk/>
            <pc:sldMk cId="1821422815" sldId="261"/>
            <ac:picMk id="5" creationId="{3E303D8E-145C-4615-B13C-F4E2CE3AB5C1}"/>
          </ac:picMkLst>
        </pc:picChg>
        <pc:picChg chg="add del mod">
          <ac:chgData name="Johannes Wagner" userId="53d5bed9-3798-4f12-b9c5-8fea0e76666d" providerId="ADAL" clId="{AA8D5B42-D939-4DA7-B9DD-904014B12DCA}" dt="2026-02-22T07:06:52.060" v="281" actId="21"/>
          <ac:picMkLst>
            <pc:docMk/>
            <pc:sldMk cId="1821422815" sldId="261"/>
            <ac:picMk id="7" creationId="{7EB72C9E-6C2B-88D8-7522-9D5D94FE3BB5}"/>
          </ac:picMkLst>
        </pc:picChg>
      </pc:sldChg>
      <pc:sldChg chg="addSp delSp modSp add del mod ord">
        <pc:chgData name="Johannes Wagner" userId="53d5bed9-3798-4f12-b9c5-8fea0e76666d" providerId="ADAL" clId="{AA8D5B42-D939-4DA7-B9DD-904014B12DCA}" dt="2026-02-22T18:27:21.755" v="520" actId="47"/>
        <pc:sldMkLst>
          <pc:docMk/>
          <pc:sldMk cId="1224152415" sldId="262"/>
        </pc:sldMkLst>
        <pc:spChg chg="add mod">
          <ac:chgData name="Johannes Wagner" userId="53d5bed9-3798-4f12-b9c5-8fea0e76666d" providerId="ADAL" clId="{AA8D5B42-D939-4DA7-B9DD-904014B12DCA}" dt="2026-02-22T06:40:48.517" v="207" actId="20577"/>
          <ac:spMkLst>
            <pc:docMk/>
            <pc:sldMk cId="1224152415" sldId="262"/>
            <ac:spMk id="4" creationId="{04498B84-34F3-A49E-6DB7-FF4AA55538DB}"/>
          </ac:spMkLst>
        </pc:spChg>
        <pc:picChg chg="del">
          <ac:chgData name="Johannes Wagner" userId="53d5bed9-3798-4f12-b9c5-8fea0e76666d" providerId="ADAL" clId="{AA8D5B42-D939-4DA7-B9DD-904014B12DCA}" dt="2026-02-22T06:40:42.041" v="203" actId="478"/>
          <ac:picMkLst>
            <pc:docMk/>
            <pc:sldMk cId="1224152415" sldId="262"/>
            <ac:picMk id="5" creationId="{55C9F378-1717-C697-C4C7-E82A8C0D6FA0}"/>
          </ac:picMkLst>
        </pc:picChg>
        <pc:picChg chg="del">
          <ac:chgData name="Johannes Wagner" userId="53d5bed9-3798-4f12-b9c5-8fea0e76666d" providerId="ADAL" clId="{AA8D5B42-D939-4DA7-B9DD-904014B12DCA}" dt="2026-02-22T06:40:45.603" v="204" actId="478"/>
          <ac:picMkLst>
            <pc:docMk/>
            <pc:sldMk cId="1224152415" sldId="262"/>
            <ac:picMk id="7" creationId="{DC734344-E4ED-6AE6-2414-3EBC2664F99F}"/>
          </ac:picMkLst>
        </pc:picChg>
      </pc:sldChg>
      <pc:sldChg chg="addSp delSp modSp new mod modTransition">
        <pc:chgData name="Johannes Wagner" userId="53d5bed9-3798-4f12-b9c5-8fea0e76666d" providerId="ADAL" clId="{AA8D5B42-D939-4DA7-B9DD-904014B12DCA}" dt="2026-02-22T07:11:33.762" v="367"/>
        <pc:sldMkLst>
          <pc:docMk/>
          <pc:sldMk cId="2620490518" sldId="263"/>
        </pc:sldMkLst>
        <pc:spChg chg="mod">
          <ac:chgData name="Johannes Wagner" userId="53d5bed9-3798-4f12-b9c5-8fea0e76666d" providerId="ADAL" clId="{AA8D5B42-D939-4DA7-B9DD-904014B12DCA}" dt="2026-02-22T07:10:09.469" v="356" actId="20577"/>
          <ac:spMkLst>
            <pc:docMk/>
            <pc:sldMk cId="2620490518" sldId="263"/>
            <ac:spMk id="2" creationId="{6348E8C6-5DD9-EC28-8C9C-F371EEE9D5F7}"/>
          </ac:spMkLst>
        </pc:spChg>
        <pc:spChg chg="del">
          <ac:chgData name="Johannes Wagner" userId="53d5bed9-3798-4f12-b9c5-8fea0e76666d" providerId="ADAL" clId="{AA8D5B42-D939-4DA7-B9DD-904014B12DCA}" dt="2026-02-22T06:57:50.962" v="212" actId="22"/>
          <ac:spMkLst>
            <pc:docMk/>
            <pc:sldMk cId="2620490518" sldId="263"/>
            <ac:spMk id="3" creationId="{3A54212C-514E-8A3E-0471-EA4830EDBD29}"/>
          </ac:spMkLst>
        </pc:spChg>
        <pc:picChg chg="add mod ord">
          <ac:chgData name="Johannes Wagner" userId="53d5bed9-3798-4f12-b9c5-8fea0e76666d" providerId="ADAL" clId="{AA8D5B42-D939-4DA7-B9DD-904014B12DCA}" dt="2026-02-22T07:10:07.369" v="355" actId="1076"/>
          <ac:picMkLst>
            <pc:docMk/>
            <pc:sldMk cId="2620490518" sldId="263"/>
            <ac:picMk id="5" creationId="{D8257415-519A-B12C-5460-74828F1D59FA}"/>
          </ac:picMkLst>
        </pc:picChg>
      </pc:sldChg>
      <pc:sldChg chg="addSp delSp modSp add mod modTransition">
        <pc:chgData name="Johannes Wagner" userId="53d5bed9-3798-4f12-b9c5-8fea0e76666d" providerId="ADAL" clId="{AA8D5B42-D939-4DA7-B9DD-904014B12DCA}" dt="2026-02-22T18:31:06.360" v="658" actId="14100"/>
        <pc:sldMkLst>
          <pc:docMk/>
          <pc:sldMk cId="4240857481" sldId="264"/>
        </pc:sldMkLst>
        <pc:spChg chg="mod">
          <ac:chgData name="Johannes Wagner" userId="53d5bed9-3798-4f12-b9c5-8fea0e76666d" providerId="ADAL" clId="{AA8D5B42-D939-4DA7-B9DD-904014B12DCA}" dt="2026-02-22T07:10:15.736" v="358" actId="20577"/>
          <ac:spMkLst>
            <pc:docMk/>
            <pc:sldMk cId="4240857481" sldId="264"/>
            <ac:spMk id="2" creationId="{B751F8F8-0CAA-955B-163E-316D2F1F1B4F}"/>
          </ac:spMkLst>
        </pc:spChg>
        <pc:spChg chg="add del mod">
          <ac:chgData name="Johannes Wagner" userId="53d5bed9-3798-4f12-b9c5-8fea0e76666d" providerId="ADAL" clId="{AA8D5B42-D939-4DA7-B9DD-904014B12DCA}" dt="2026-02-22T06:58:34.506" v="221" actId="22"/>
          <ac:spMkLst>
            <pc:docMk/>
            <pc:sldMk cId="4240857481" sldId="264"/>
            <ac:spMk id="4" creationId="{31D924CB-CD60-E0AD-1402-2C0320B148E8}"/>
          </ac:spMkLst>
        </pc:spChg>
        <pc:picChg chg="del">
          <ac:chgData name="Johannes Wagner" userId="53d5bed9-3798-4f12-b9c5-8fea0e76666d" providerId="ADAL" clId="{AA8D5B42-D939-4DA7-B9DD-904014B12DCA}" dt="2026-02-22T06:58:14.415" v="220" actId="478"/>
          <ac:picMkLst>
            <pc:docMk/>
            <pc:sldMk cId="4240857481" sldId="264"/>
            <ac:picMk id="5" creationId="{EA324C1A-B774-C4DE-69AE-680124BEC310}"/>
          </ac:picMkLst>
        </pc:picChg>
        <pc:picChg chg="add mod ord">
          <ac:chgData name="Johannes Wagner" userId="53d5bed9-3798-4f12-b9c5-8fea0e76666d" providerId="ADAL" clId="{AA8D5B42-D939-4DA7-B9DD-904014B12DCA}" dt="2026-02-22T18:31:06.360" v="658" actId="14100"/>
          <ac:picMkLst>
            <pc:docMk/>
            <pc:sldMk cId="4240857481" sldId="264"/>
            <ac:picMk id="7" creationId="{E81701F4-2D96-718C-5C07-522E02075492}"/>
          </ac:picMkLst>
        </pc:picChg>
      </pc:sldChg>
      <pc:sldChg chg="addSp delSp modSp add mod ord modAnim">
        <pc:chgData name="Johannes Wagner" userId="53d5bed9-3798-4f12-b9c5-8fea0e76666d" providerId="ADAL" clId="{AA8D5B42-D939-4DA7-B9DD-904014B12DCA}" dt="2026-02-22T18:29:39.270" v="656"/>
        <pc:sldMkLst>
          <pc:docMk/>
          <pc:sldMk cId="27987820" sldId="265"/>
        </pc:sldMkLst>
        <pc:spChg chg="mod">
          <ac:chgData name="Johannes Wagner" userId="53d5bed9-3798-4f12-b9c5-8fea0e76666d" providerId="ADAL" clId="{AA8D5B42-D939-4DA7-B9DD-904014B12DCA}" dt="2026-02-22T18:29:13.465" v="652" actId="20577"/>
          <ac:spMkLst>
            <pc:docMk/>
            <pc:sldMk cId="27987820" sldId="265"/>
            <ac:spMk id="2" creationId="{04EF14DE-2EC4-51FC-91B3-A029F995214A}"/>
          </ac:spMkLst>
        </pc:spChg>
        <pc:spChg chg="add mod">
          <ac:chgData name="Johannes Wagner" userId="53d5bed9-3798-4f12-b9c5-8fea0e76666d" providerId="ADAL" clId="{AA8D5B42-D939-4DA7-B9DD-904014B12DCA}" dt="2026-02-22T07:08:17.611" v="315"/>
          <ac:spMkLst>
            <pc:docMk/>
            <pc:sldMk cId="27987820" sldId="265"/>
            <ac:spMk id="3" creationId="{A966E50D-B87B-5021-D075-EBCE53F4AA30}"/>
          </ac:spMkLst>
        </pc:spChg>
        <pc:spChg chg="add del mod">
          <ac:chgData name="Johannes Wagner" userId="53d5bed9-3798-4f12-b9c5-8fea0e76666d" providerId="ADAL" clId="{AA8D5B42-D939-4DA7-B9DD-904014B12DCA}" dt="2026-02-22T18:27:57.601" v="524"/>
          <ac:spMkLst>
            <pc:docMk/>
            <pc:sldMk cId="27987820" sldId="265"/>
            <ac:spMk id="4" creationId="{BBFEB3DE-32BE-4B5C-F513-44F26739B202}"/>
          </ac:spMkLst>
        </pc:spChg>
        <pc:spChg chg="add mod">
          <ac:chgData name="Johannes Wagner" userId="53d5bed9-3798-4f12-b9c5-8fea0e76666d" providerId="ADAL" clId="{AA8D5B42-D939-4DA7-B9DD-904014B12DCA}" dt="2026-02-22T07:08:23.471" v="321"/>
          <ac:spMkLst>
            <pc:docMk/>
            <pc:sldMk cId="27987820" sldId="265"/>
            <ac:spMk id="5" creationId="{01E42A51-E836-B406-8DB8-D182EB52FA85}"/>
          </ac:spMkLst>
        </pc:spChg>
        <pc:spChg chg="add">
          <ac:chgData name="Johannes Wagner" userId="53d5bed9-3798-4f12-b9c5-8fea0e76666d" providerId="ADAL" clId="{AA8D5B42-D939-4DA7-B9DD-904014B12DCA}" dt="2026-02-22T07:08:39.959" v="330"/>
          <ac:spMkLst>
            <pc:docMk/>
            <pc:sldMk cId="27987820" sldId="265"/>
            <ac:spMk id="6" creationId="{E07A491C-DBC3-C5EF-185B-D6295793893A}"/>
          </ac:spMkLst>
        </pc:spChg>
        <pc:spChg chg="add mod">
          <ac:chgData name="Johannes Wagner" userId="53d5bed9-3798-4f12-b9c5-8fea0e76666d" providerId="ADAL" clId="{AA8D5B42-D939-4DA7-B9DD-904014B12DCA}" dt="2026-02-22T07:08:40.999" v="332"/>
          <ac:spMkLst>
            <pc:docMk/>
            <pc:sldMk cId="27987820" sldId="265"/>
            <ac:spMk id="8" creationId="{BD669E73-1F7B-623D-52CD-0B232058EBBA}"/>
          </ac:spMkLst>
        </pc:spChg>
        <pc:picChg chg="add mod">
          <ac:chgData name="Johannes Wagner" userId="53d5bed9-3798-4f12-b9c5-8fea0e76666d" providerId="ADAL" clId="{AA8D5B42-D939-4DA7-B9DD-904014B12DCA}" dt="2026-02-22T18:29:23.317" v="654" actId="1076"/>
          <ac:picMkLst>
            <pc:docMk/>
            <pc:sldMk cId="27987820" sldId="265"/>
            <ac:picMk id="3" creationId="{40789702-9A37-35EF-FA44-EE136C753E9F}"/>
          </ac:picMkLst>
        </pc:picChg>
        <pc:picChg chg="add mod">
          <ac:chgData name="Johannes Wagner" userId="53d5bed9-3798-4f12-b9c5-8fea0e76666d" providerId="ADAL" clId="{AA8D5B42-D939-4DA7-B9DD-904014B12DCA}" dt="2026-02-22T07:07:56.839" v="308"/>
          <ac:picMkLst>
            <pc:docMk/>
            <pc:sldMk cId="27987820" sldId="265"/>
            <ac:picMk id="7" creationId="{7EB72C9E-6C2B-88D8-7522-9D5D94FE3BB5}"/>
          </ac:picMkLst>
        </pc:picChg>
        <pc:picChg chg="add mod">
          <ac:chgData name="Johannes Wagner" userId="53d5bed9-3798-4f12-b9c5-8fea0e76666d" providerId="ADAL" clId="{AA8D5B42-D939-4DA7-B9DD-904014B12DCA}" dt="2026-02-22T18:29:20.619" v="653" actId="1076"/>
          <ac:picMkLst>
            <pc:docMk/>
            <pc:sldMk cId="27987820" sldId="265"/>
            <ac:picMk id="10" creationId="{999429D7-3C1F-7491-1580-40B509761D4F}"/>
          </ac:picMkLst>
        </pc:picChg>
        <pc:picChg chg="add del mod">
          <ac:chgData name="Johannes Wagner" userId="53d5bed9-3798-4f12-b9c5-8fea0e76666d" providerId="ADAL" clId="{AA8D5B42-D939-4DA7-B9DD-904014B12DCA}" dt="2026-02-22T07:09:03.229" v="342" actId="22"/>
          <ac:picMkLst>
            <pc:docMk/>
            <pc:sldMk cId="27987820" sldId="265"/>
            <ac:picMk id="12" creationId="{391FA58A-3D78-00C8-9194-4F7D94489560}"/>
          </ac:picMkLst>
        </pc:picChg>
      </pc:sldChg>
      <pc:sldChg chg="addSp delSp modSp new mod">
        <pc:chgData name="Johannes Wagner" userId="53d5bed9-3798-4f12-b9c5-8fea0e76666d" providerId="ADAL" clId="{AA8D5B42-D939-4DA7-B9DD-904014B12DCA}" dt="2026-02-22T14:25:08.433" v="489" actId="1076"/>
        <pc:sldMkLst>
          <pc:docMk/>
          <pc:sldMk cId="871280437" sldId="266"/>
        </pc:sldMkLst>
        <pc:spChg chg="mod">
          <ac:chgData name="Johannes Wagner" userId="53d5bed9-3798-4f12-b9c5-8fea0e76666d" providerId="ADAL" clId="{AA8D5B42-D939-4DA7-B9DD-904014B12DCA}" dt="2026-02-22T14:25:00.773" v="485" actId="27636"/>
          <ac:spMkLst>
            <pc:docMk/>
            <pc:sldMk cId="871280437" sldId="266"/>
            <ac:spMk id="2" creationId="{F9D8D2F2-38FC-1913-9434-30F299D11D4B}"/>
          </ac:spMkLst>
        </pc:spChg>
        <pc:spChg chg="add del mod">
          <ac:chgData name="Johannes Wagner" userId="53d5bed9-3798-4f12-b9c5-8fea0e76666d" providerId="ADAL" clId="{AA8D5B42-D939-4DA7-B9DD-904014B12DCA}" dt="2026-02-22T14:24:34.516" v="480" actId="478"/>
          <ac:spMkLst>
            <pc:docMk/>
            <pc:sldMk cId="871280437" sldId="266"/>
            <ac:spMk id="3" creationId="{BBBDAFA2-9CA2-E40D-F815-F9EE8EEA8B22}"/>
          </ac:spMkLst>
        </pc:spChg>
        <pc:spChg chg="add mod">
          <ac:chgData name="Johannes Wagner" userId="53d5bed9-3798-4f12-b9c5-8fea0e76666d" providerId="ADAL" clId="{AA8D5B42-D939-4DA7-B9DD-904014B12DCA}" dt="2026-02-22T13:50:36.933" v="457"/>
          <ac:spMkLst>
            <pc:docMk/>
            <pc:sldMk cId="871280437" sldId="266"/>
            <ac:spMk id="4" creationId="{15FBF504-9AFF-9EA7-971B-E4BA1FB1B906}"/>
          </ac:spMkLst>
        </pc:spChg>
        <pc:picChg chg="add mod">
          <ac:chgData name="Johannes Wagner" userId="53d5bed9-3798-4f12-b9c5-8fea0e76666d" providerId="ADAL" clId="{AA8D5B42-D939-4DA7-B9DD-904014B12DCA}" dt="2026-02-22T14:25:08.433" v="489" actId="1076"/>
          <ac:picMkLst>
            <pc:docMk/>
            <pc:sldMk cId="871280437" sldId="266"/>
            <ac:picMk id="6" creationId="{73CCAD08-BCAE-055A-BBD9-CCCA9BA6B73B}"/>
          </ac:picMkLst>
        </pc:picChg>
      </pc:sldChg>
      <pc:sldChg chg="addSp delSp modSp add mod modNotesTx">
        <pc:chgData name="Johannes Wagner" userId="53d5bed9-3798-4f12-b9c5-8fea0e76666d" providerId="ADAL" clId="{AA8D5B42-D939-4DA7-B9DD-904014B12DCA}" dt="2026-02-22T18:41:59.081" v="686" actId="1076"/>
        <pc:sldMkLst>
          <pc:docMk/>
          <pc:sldMk cId="885616416" sldId="284"/>
        </pc:sldMkLst>
        <pc:spChg chg="mod">
          <ac:chgData name="Johannes Wagner" userId="53d5bed9-3798-4f12-b9c5-8fea0e76666d" providerId="ADAL" clId="{AA8D5B42-D939-4DA7-B9DD-904014B12DCA}" dt="2026-02-22T18:32:26.354" v="670" actId="6549"/>
          <ac:spMkLst>
            <pc:docMk/>
            <pc:sldMk cId="885616416" sldId="284"/>
            <ac:spMk id="2" creationId="{98BEDBC9-8AC2-61F5-C94B-39ACAB57E538}"/>
          </ac:spMkLst>
        </pc:spChg>
        <pc:spChg chg="add mod">
          <ac:chgData name="Johannes Wagner" userId="53d5bed9-3798-4f12-b9c5-8fea0e76666d" providerId="ADAL" clId="{AA8D5B42-D939-4DA7-B9DD-904014B12DCA}" dt="2026-02-22T18:32:12.495" v="660" actId="478"/>
          <ac:spMkLst>
            <pc:docMk/>
            <pc:sldMk cId="885616416" sldId="284"/>
            <ac:spMk id="4" creationId="{39B70F08-7AE1-6EBC-DF88-D76A08E70792}"/>
          </ac:spMkLst>
        </pc:spChg>
        <pc:picChg chg="add mod">
          <ac:chgData name="Johannes Wagner" userId="53d5bed9-3798-4f12-b9c5-8fea0e76666d" providerId="ADAL" clId="{AA8D5B42-D939-4DA7-B9DD-904014B12DCA}" dt="2026-02-22T18:41:59.081" v="686" actId="1076"/>
          <ac:picMkLst>
            <pc:docMk/>
            <pc:sldMk cId="885616416" sldId="284"/>
            <ac:picMk id="6" creationId="{EC22C821-A392-05CE-8803-5A0644B59272}"/>
          </ac:picMkLst>
        </pc:picChg>
        <pc:picChg chg="del">
          <ac:chgData name="Johannes Wagner" userId="53d5bed9-3798-4f12-b9c5-8fea0e76666d" providerId="ADAL" clId="{AA8D5B42-D939-4DA7-B9DD-904014B12DCA}" dt="2026-02-22T18:32:12.495" v="660" actId="478"/>
          <ac:picMkLst>
            <pc:docMk/>
            <pc:sldMk cId="885616416" sldId="284"/>
            <ac:picMk id="7" creationId="{F92E30EF-609C-A577-5AF0-0F370C136F30}"/>
          </ac:picMkLst>
        </pc:picChg>
      </pc:sldChg>
      <pc:sldChg chg="addSp delSp modSp new mod">
        <pc:chgData name="Johannes Wagner" userId="53d5bed9-3798-4f12-b9c5-8fea0e76666d" providerId="ADAL" clId="{AA8D5B42-D939-4DA7-B9DD-904014B12DCA}" dt="2026-02-22T18:54:33.310" v="704" actId="20577"/>
        <pc:sldMkLst>
          <pc:docMk/>
          <pc:sldMk cId="3589141859" sldId="285"/>
        </pc:sldMkLst>
        <pc:spChg chg="mod">
          <ac:chgData name="Johannes Wagner" userId="53d5bed9-3798-4f12-b9c5-8fea0e76666d" providerId="ADAL" clId="{AA8D5B42-D939-4DA7-B9DD-904014B12DCA}" dt="2026-02-22T18:53:48.015" v="692" actId="20577"/>
          <ac:spMkLst>
            <pc:docMk/>
            <pc:sldMk cId="3589141859" sldId="285"/>
            <ac:spMk id="2" creationId="{1B37007B-2B1D-6130-41A2-A192C48481E3}"/>
          </ac:spMkLst>
        </pc:spChg>
        <pc:spChg chg="add del mod">
          <ac:chgData name="Johannes Wagner" userId="53d5bed9-3798-4f12-b9c5-8fea0e76666d" providerId="ADAL" clId="{AA8D5B42-D939-4DA7-B9DD-904014B12DCA}" dt="2026-02-22T18:54:17.122" v="698" actId="20577"/>
          <ac:spMkLst>
            <pc:docMk/>
            <pc:sldMk cId="3589141859" sldId="285"/>
            <ac:spMk id="3" creationId="{422BDDC8-E83C-5770-0540-868907CAB611}"/>
          </ac:spMkLst>
        </pc:spChg>
        <pc:spChg chg="add del mod">
          <ac:chgData name="Johannes Wagner" userId="53d5bed9-3798-4f12-b9c5-8fea0e76666d" providerId="ADAL" clId="{AA8D5B42-D939-4DA7-B9DD-904014B12DCA}" dt="2026-02-22T18:54:33.310" v="704" actId="20577"/>
          <ac:spMkLst>
            <pc:docMk/>
            <pc:sldMk cId="3589141859" sldId="285"/>
            <ac:spMk id="4" creationId="{B0D4B286-E9BE-1113-502C-AEAFAE2C573D}"/>
          </ac:spMkLst>
        </pc:spChg>
        <pc:spChg chg="add mod">
          <ac:chgData name="Johannes Wagner" userId="53d5bed9-3798-4f12-b9c5-8fea0e76666d" providerId="ADAL" clId="{AA8D5B42-D939-4DA7-B9DD-904014B12DCA}" dt="2026-02-22T18:54:11.778" v="694"/>
          <ac:spMkLst>
            <pc:docMk/>
            <pc:sldMk cId="3589141859" sldId="285"/>
            <ac:spMk id="5" creationId="{1816F8BB-C617-89F5-C202-F78921BA4105}"/>
          </ac:spMkLst>
        </pc:spChg>
        <pc:spChg chg="add mod">
          <ac:chgData name="Johannes Wagner" userId="53d5bed9-3798-4f12-b9c5-8fea0e76666d" providerId="ADAL" clId="{AA8D5B42-D939-4DA7-B9DD-904014B12DCA}" dt="2026-02-22T18:54:27.831" v="700"/>
          <ac:spMkLst>
            <pc:docMk/>
            <pc:sldMk cId="3589141859" sldId="285"/>
            <ac:spMk id="6" creationId="{58FF6590-9905-4529-0A23-C947284A6EF0}"/>
          </ac:spMkLst>
        </pc:spChg>
      </pc:sldChg>
    </pc:docChg>
  </pc:docChgLst>
  <pc:docChgLst>
    <pc:chgData name="Konrad Hertzsch" userId="S::konrad.hertzsch@iu-study.org::6d70ddcd-541d-4452-a7c9-c8f0c5482749" providerId="AD" clId="Web-{70B4FE9B-D068-7B74-58E3-CE6FE197DE35}"/>
    <pc:docChg chg="addSld delSld modSld sldOrd">
      <pc:chgData name="Konrad Hertzsch" userId="S::konrad.hertzsch@iu-study.org::6d70ddcd-541d-4452-a7c9-c8f0c5482749" providerId="AD" clId="Web-{70B4FE9B-D068-7B74-58E3-CE6FE197DE35}" dt="2026-02-22T18:19:18.165" v="32"/>
      <pc:docMkLst>
        <pc:docMk/>
      </pc:docMkLst>
      <pc:sldChg chg="modTransition">
        <pc:chgData name="Konrad Hertzsch" userId="S::konrad.hertzsch@iu-study.org::6d70ddcd-541d-4452-a7c9-c8f0c5482749" providerId="AD" clId="Web-{70B4FE9B-D068-7B74-58E3-CE6FE197DE35}" dt="2026-02-22T18:19:18.165" v="32"/>
        <pc:sldMkLst>
          <pc:docMk/>
          <pc:sldMk cId="409308438" sldId="279"/>
        </pc:sldMkLst>
      </pc:sldChg>
      <pc:sldChg chg="modTransition">
        <pc:chgData name="Konrad Hertzsch" userId="S::konrad.hertzsch@iu-study.org::6d70ddcd-541d-4452-a7c9-c8f0c5482749" providerId="AD" clId="Web-{70B4FE9B-D068-7B74-58E3-CE6FE197DE35}" dt="2026-02-22T18:19:18.165" v="28"/>
        <pc:sldMkLst>
          <pc:docMk/>
          <pc:sldMk cId="2692341484" sldId="280"/>
        </pc:sldMkLst>
      </pc:sldChg>
      <pc:sldChg chg="modTransition">
        <pc:chgData name="Konrad Hertzsch" userId="S::konrad.hertzsch@iu-study.org::6d70ddcd-541d-4452-a7c9-c8f0c5482749" providerId="AD" clId="Web-{70B4FE9B-D068-7B74-58E3-CE6FE197DE35}" dt="2026-02-22T18:19:18.165" v="30"/>
        <pc:sldMkLst>
          <pc:docMk/>
          <pc:sldMk cId="1118854168" sldId="281"/>
        </pc:sldMkLst>
      </pc:sldChg>
      <pc:sldChg chg="modTransition">
        <pc:chgData name="Konrad Hertzsch" userId="S::konrad.hertzsch@iu-study.org::6d70ddcd-541d-4452-a7c9-c8f0c5482749" providerId="AD" clId="Web-{70B4FE9B-D068-7B74-58E3-CE6FE197DE35}" dt="2026-02-22T18:19:18.165" v="29"/>
        <pc:sldMkLst>
          <pc:docMk/>
          <pc:sldMk cId="1420162772" sldId="282"/>
        </pc:sldMkLst>
      </pc:sldChg>
      <pc:sldChg chg="addSp delSp modSp new del">
        <pc:chgData name="Konrad Hertzsch" userId="S::konrad.hertzsch@iu-study.org::6d70ddcd-541d-4452-a7c9-c8f0c5482749" providerId="AD" clId="Web-{70B4FE9B-D068-7B74-58E3-CE6FE197DE35}" dt="2026-02-22T18:16:42.828" v="12"/>
        <pc:sldMkLst>
          <pc:docMk/>
          <pc:sldMk cId="767277392" sldId="283"/>
        </pc:sldMkLst>
        <pc:spChg chg="del">
          <ac:chgData name="Konrad Hertzsch" userId="S::konrad.hertzsch@iu-study.org::6d70ddcd-541d-4452-a7c9-c8f0c5482749" providerId="AD" clId="Web-{70B4FE9B-D068-7B74-58E3-CE6FE197DE35}" dt="2026-02-22T18:15:39.168" v="3"/>
          <ac:spMkLst>
            <pc:docMk/>
            <pc:sldMk cId="767277392" sldId="283"/>
            <ac:spMk id="2" creationId="{B8349CAC-87AD-C782-43CD-1B3D7D052F01}"/>
          </ac:spMkLst>
        </pc:spChg>
        <pc:spChg chg="del">
          <ac:chgData name="Konrad Hertzsch" userId="S::konrad.hertzsch@iu-study.org::6d70ddcd-541d-4452-a7c9-c8f0c5482749" providerId="AD" clId="Web-{70B4FE9B-D068-7B74-58E3-CE6FE197DE35}" dt="2026-02-22T18:15:33.934" v="1"/>
          <ac:spMkLst>
            <pc:docMk/>
            <pc:sldMk cId="767277392" sldId="283"/>
            <ac:spMk id="3" creationId="{28913B9E-2E69-C435-34A2-17F890B0AC85}"/>
          </ac:spMkLst>
        </pc:spChg>
        <pc:spChg chg="del">
          <ac:chgData name="Konrad Hertzsch" userId="S::konrad.hertzsch@iu-study.org::6d70ddcd-541d-4452-a7c9-c8f0c5482749" providerId="AD" clId="Web-{70B4FE9B-D068-7B74-58E3-CE6FE197DE35}" dt="2026-02-22T18:15:36.496" v="2"/>
          <ac:spMkLst>
            <pc:docMk/>
            <pc:sldMk cId="767277392" sldId="283"/>
            <ac:spMk id="4" creationId="{A7765C84-3F5E-EC7D-8C24-613D2386A8E4}"/>
          </ac:spMkLst>
        </pc:spChg>
        <pc:spChg chg="add mod">
          <ac:chgData name="Konrad Hertzsch" userId="S::konrad.hertzsch@iu-study.org::6d70ddcd-541d-4452-a7c9-c8f0c5482749" providerId="AD" clId="Web-{70B4FE9B-D068-7B74-58E3-CE6FE197DE35}" dt="2026-02-22T18:15:57.013" v="11"/>
          <ac:spMkLst>
            <pc:docMk/>
            <pc:sldMk cId="767277392" sldId="283"/>
            <ac:spMk id="7" creationId="{30847703-2C97-3DFF-E834-7C39F108C871}"/>
          </ac:spMkLst>
        </pc:spChg>
        <pc:picChg chg="add del mod ord">
          <ac:chgData name="Konrad Hertzsch" userId="S::konrad.hertzsch@iu-study.org::6d70ddcd-541d-4452-a7c9-c8f0c5482749" providerId="AD" clId="Web-{70B4FE9B-D068-7B74-58E3-CE6FE197DE35}" dt="2026-02-22T18:15:57.013" v="11"/>
          <ac:picMkLst>
            <pc:docMk/>
            <pc:sldMk cId="767277392" sldId="283"/>
            <ac:picMk id="5" creationId="{7D31484C-FDD8-1EE8-CC70-FD83066395AD}"/>
          </ac:picMkLst>
        </pc:picChg>
      </pc:sldChg>
      <pc:sldChg chg="addSp delSp modSp new mod ord modTransition setBg">
        <pc:chgData name="Konrad Hertzsch" userId="S::konrad.hertzsch@iu-study.org::6d70ddcd-541d-4452-a7c9-c8f0c5482749" providerId="AD" clId="Web-{70B4FE9B-D068-7B74-58E3-CE6FE197DE35}" dt="2026-02-22T18:19:18.165" v="31"/>
        <pc:sldMkLst>
          <pc:docMk/>
          <pc:sldMk cId="4214798928" sldId="283"/>
        </pc:sldMkLst>
        <pc:spChg chg="mod">
          <ac:chgData name="Konrad Hertzsch" userId="S::konrad.hertzsch@iu-study.org::6d70ddcd-541d-4452-a7c9-c8f0c5482749" providerId="AD" clId="Web-{70B4FE9B-D068-7B74-58E3-CE6FE197DE35}" dt="2026-02-22T18:17:15.876" v="26" actId="20577"/>
          <ac:spMkLst>
            <pc:docMk/>
            <pc:sldMk cId="4214798928" sldId="283"/>
            <ac:spMk id="2" creationId="{AAB30C4A-6B02-78A7-116E-705F785A58C5}"/>
          </ac:spMkLst>
        </pc:spChg>
        <pc:spChg chg="del">
          <ac:chgData name="Konrad Hertzsch" userId="S::konrad.hertzsch@iu-study.org::6d70ddcd-541d-4452-a7c9-c8f0c5482749" providerId="AD" clId="Web-{70B4FE9B-D068-7B74-58E3-CE6FE197DE35}" dt="2026-02-22T18:17:03.548" v="14"/>
          <ac:spMkLst>
            <pc:docMk/>
            <pc:sldMk cId="4214798928" sldId="283"/>
            <ac:spMk id="3" creationId="{83768EAB-5C84-C7A6-286F-69EFFFA2E945}"/>
          </ac:spMkLst>
        </pc:spChg>
        <pc:spChg chg="del mod">
          <ac:chgData name="Konrad Hertzsch" userId="S::konrad.hertzsch@iu-study.org::6d70ddcd-541d-4452-a7c9-c8f0c5482749" providerId="AD" clId="Web-{70B4FE9B-D068-7B74-58E3-CE6FE197DE35}" dt="2026-02-22T18:17:09.298" v="17"/>
          <ac:spMkLst>
            <pc:docMk/>
            <pc:sldMk cId="4214798928" sldId="283"/>
            <ac:spMk id="4" creationId="{DA5DF0E5-2287-C411-5DD3-DDA2E47DEA04}"/>
          </ac:spMkLst>
        </pc:spChg>
        <pc:spChg chg="add del">
          <ac:chgData name="Konrad Hertzsch" userId="S::konrad.hertzsch@iu-study.org::6d70ddcd-541d-4452-a7c9-c8f0c5482749" providerId="AD" clId="Web-{70B4FE9B-D068-7B74-58E3-CE6FE197DE35}" dt="2026-02-22T18:17:09.298" v="16"/>
          <ac:spMkLst>
            <pc:docMk/>
            <pc:sldMk cId="4214798928" sldId="283"/>
            <ac:spMk id="14" creationId="{E49D7415-2F11-44C2-B6AA-13A25B6814B9}"/>
          </ac:spMkLst>
        </pc:spChg>
        <pc:spChg chg="add">
          <ac:chgData name="Konrad Hertzsch" userId="S::konrad.hertzsch@iu-study.org::6d70ddcd-541d-4452-a7c9-c8f0c5482749" providerId="AD" clId="Web-{70B4FE9B-D068-7B74-58E3-CE6FE197DE35}" dt="2026-02-22T18:17:09.298" v="17"/>
          <ac:spMkLst>
            <pc:docMk/>
            <pc:sldMk cId="4214798928" sldId="283"/>
            <ac:spMk id="22" creationId="{33E93247-6229-44AB-A550-739E971E690B}"/>
          </ac:spMkLst>
        </pc:spChg>
        <pc:picChg chg="add mod ord">
          <ac:chgData name="Konrad Hertzsch" userId="S::konrad.hertzsch@iu-study.org::6d70ddcd-541d-4452-a7c9-c8f0c5482749" providerId="AD" clId="Web-{70B4FE9B-D068-7B74-58E3-CE6FE197DE35}" dt="2026-02-22T18:17:09.298" v="17"/>
          <ac:picMkLst>
            <pc:docMk/>
            <pc:sldMk cId="4214798928" sldId="283"/>
            <ac:picMk id="5" creationId="{0A081B8A-9E23-F816-6E5B-4C757D33BBFD}"/>
          </ac:picMkLst>
        </pc:picChg>
        <pc:cxnChg chg="add del">
          <ac:chgData name="Konrad Hertzsch" userId="S::konrad.hertzsch@iu-study.org::6d70ddcd-541d-4452-a7c9-c8f0c5482749" providerId="AD" clId="Web-{70B4FE9B-D068-7B74-58E3-CE6FE197DE35}" dt="2026-02-22T18:17:09.298" v="16"/>
          <ac:cxnSpMkLst>
            <pc:docMk/>
            <pc:sldMk cId="4214798928" sldId="283"/>
            <ac:cxnSpMk id="10" creationId="{F64F9B95-9045-48D2-B9F3-2927E98F54AA}"/>
          </ac:cxnSpMkLst>
        </pc:cxnChg>
        <pc:cxnChg chg="add del">
          <ac:chgData name="Konrad Hertzsch" userId="S::konrad.hertzsch@iu-study.org::6d70ddcd-541d-4452-a7c9-c8f0c5482749" providerId="AD" clId="Web-{70B4FE9B-D068-7B74-58E3-CE6FE197DE35}" dt="2026-02-22T18:17:09.298" v="16"/>
          <ac:cxnSpMkLst>
            <pc:docMk/>
            <pc:sldMk cId="4214798928" sldId="283"/>
            <ac:cxnSpMk id="12" creationId="{085AA86F-6A4D-4BCB-A045-D992CDC2959B}"/>
          </ac:cxnSpMkLst>
        </pc:cxnChg>
        <pc:cxnChg chg="add del">
          <ac:chgData name="Konrad Hertzsch" userId="S::konrad.hertzsch@iu-study.org::6d70ddcd-541d-4452-a7c9-c8f0c5482749" providerId="AD" clId="Web-{70B4FE9B-D068-7B74-58E3-CE6FE197DE35}" dt="2026-02-22T18:17:09.298" v="16"/>
          <ac:cxnSpMkLst>
            <pc:docMk/>
            <pc:sldMk cId="4214798928" sldId="283"/>
            <ac:cxnSpMk id="16" creationId="{511FC409-B3C2-4F68-865C-C5333D6F2710}"/>
          </ac:cxnSpMkLst>
        </pc:cxnChg>
        <pc:cxnChg chg="add del">
          <ac:chgData name="Konrad Hertzsch" userId="S::konrad.hertzsch@iu-study.org::6d70ddcd-541d-4452-a7c9-c8f0c5482749" providerId="AD" clId="Web-{70B4FE9B-D068-7B74-58E3-CE6FE197DE35}" dt="2026-02-22T18:17:09.298" v="16"/>
          <ac:cxnSpMkLst>
            <pc:docMk/>
            <pc:sldMk cId="4214798928" sldId="283"/>
            <ac:cxnSpMk id="18" creationId="{B810270D-76A7-44B3-9746-7EDF5788602E}"/>
          </ac:cxnSpMkLst>
        </pc:cxnChg>
        <pc:cxnChg chg="add">
          <ac:chgData name="Konrad Hertzsch" userId="S::konrad.hertzsch@iu-study.org::6d70ddcd-541d-4452-a7c9-c8f0c5482749" providerId="AD" clId="Web-{70B4FE9B-D068-7B74-58E3-CE6FE197DE35}" dt="2026-02-22T18:17:09.298" v="17"/>
          <ac:cxnSpMkLst>
            <pc:docMk/>
            <pc:sldMk cId="4214798928" sldId="283"/>
            <ac:cxnSpMk id="20" creationId="{F64F9B95-9045-48D2-B9F3-2927E98F54AA}"/>
          </ac:cxnSpMkLst>
        </pc:cxnChg>
        <pc:cxnChg chg="add">
          <ac:chgData name="Konrad Hertzsch" userId="S::konrad.hertzsch@iu-study.org::6d70ddcd-541d-4452-a7c9-c8f0c5482749" providerId="AD" clId="Web-{70B4FE9B-D068-7B74-58E3-CE6FE197DE35}" dt="2026-02-22T18:17:09.298" v="17"/>
          <ac:cxnSpMkLst>
            <pc:docMk/>
            <pc:sldMk cId="4214798928" sldId="283"/>
            <ac:cxnSpMk id="21" creationId="{085AA86F-6A4D-4BCB-A045-D992CDC2959B}"/>
          </ac:cxnSpMkLst>
        </pc:cxnChg>
        <pc:cxnChg chg="add">
          <ac:chgData name="Konrad Hertzsch" userId="S::konrad.hertzsch@iu-study.org::6d70ddcd-541d-4452-a7c9-c8f0c5482749" providerId="AD" clId="Web-{70B4FE9B-D068-7B74-58E3-CE6FE197DE35}" dt="2026-02-22T18:17:09.298" v="17"/>
          <ac:cxnSpMkLst>
            <pc:docMk/>
            <pc:sldMk cId="4214798928" sldId="283"/>
            <ac:cxnSpMk id="23" creationId="{EE2E603F-4A95-4FE8-BB06-211DFD75DBEF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19C3A-2F29-4501-B623-2F7202A55A23}" type="datetimeFigureOut">
              <a:rPr lang="de-DE" smtClean="0"/>
              <a:t>22.02.2026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04306D-6117-4AFA-985C-AE27343E26A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3335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i="1"/>
              <a:t>Hier haben wir das saubere Modell meines Kollegen. </a:t>
            </a:r>
            <a:r>
              <a:rPr lang="de-DE" sz="1200" i="1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PlayerProfile</a:t>
            </a:r>
            <a:r>
              <a:rPr lang="de-DE" i="1"/>
              <a:t> besitzt ein </a:t>
            </a:r>
            <a:r>
              <a:rPr lang="de-DE" sz="1200" i="1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Inventory</a:t>
            </a:r>
            <a:r>
              <a:rPr lang="de-DE" i="1"/>
              <a:t>, und das </a:t>
            </a:r>
            <a:r>
              <a:rPr lang="de-DE" sz="1200" i="1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Inventory</a:t>
            </a:r>
            <a:r>
              <a:rPr lang="de-DE" i="1"/>
              <a:t> kapselt eine private Liste von </a:t>
            </a:r>
            <a:r>
              <a:rPr lang="de-DE" sz="1200" i="1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InventoryItem</a:t>
            </a:r>
            <a:r>
              <a:rPr lang="de-DE" i="1"/>
              <a:t>."</a:t>
            </a:r>
            <a:endParaRPr lang="de-DE"/>
          </a:p>
          <a:p>
            <a:r>
              <a:rPr lang="de-DE" b="1"/>
              <a:t>Du zeigst nach rechts:</a:t>
            </a:r>
            <a:r>
              <a:rPr lang="de-DE"/>
              <a:t> </a:t>
            </a:r>
            <a:r>
              <a:rPr lang="de-DE" i="1"/>
              <a:t>"Und hier ist die Datenbank. Wo ist das </a:t>
            </a:r>
            <a:r>
              <a:rPr lang="de-DE" sz="1200" i="1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Inventory</a:t>
            </a:r>
            <a:r>
              <a:rPr lang="de-DE" i="1"/>
              <a:t>? Es existiert nicht! Die Datenbank ist flach und zwingt uns, die Items über einen künstlichen Fremdschlüssel (</a:t>
            </a:r>
            <a:r>
              <a:rPr lang="de-DE" sz="1200" i="1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PlayerId</a:t>
            </a:r>
            <a:r>
              <a:rPr lang="de-DE" i="1"/>
              <a:t>) direkt an den Spieler zu binden."</a:t>
            </a:r>
            <a:endParaRPr lang="de-DE"/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4306D-6117-4AFA-985C-AE27343E26A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7255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/>
              <a:t>Value Converters:</a:t>
            </a:r>
            <a:r>
              <a:rPr lang="de-DE"/>
              <a:t> Bringen EF 8 bei, die </a:t>
            </a:r>
            <a:r>
              <a:rPr lang="de-DE" sz="12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PlayerId</a:t>
            </a:r>
            <a:r>
              <a:rPr lang="de-DE"/>
              <a:t> (GUID) automatisch zu entpacken.</a:t>
            </a:r>
          </a:p>
          <a:p>
            <a:r>
              <a:rPr lang="de-DE" b="1" err="1"/>
              <a:t>ValueGeneratedNever</a:t>
            </a:r>
            <a:r>
              <a:rPr lang="de-DE" b="1"/>
              <a:t>:</a:t>
            </a:r>
            <a:r>
              <a:rPr lang="de-DE"/>
              <a:t> Verhindert, dass die DB die ID überschreibt (Kontrolle bleibt in der Domäne).</a:t>
            </a:r>
          </a:p>
          <a:p>
            <a:r>
              <a:rPr lang="de-DE" b="1" err="1"/>
              <a:t>Owned</a:t>
            </a:r>
            <a:r>
              <a:rPr lang="de-DE" b="1"/>
              <a:t> </a:t>
            </a:r>
            <a:r>
              <a:rPr lang="de-DE" b="1" err="1"/>
              <a:t>Entities</a:t>
            </a:r>
            <a:r>
              <a:rPr lang="de-DE" b="1"/>
              <a:t> (</a:t>
            </a:r>
            <a:r>
              <a:rPr lang="de-DE" sz="1200" b="1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OwnsOne</a:t>
            </a:r>
            <a:r>
              <a:rPr lang="de-DE" b="1"/>
              <a:t>/</a:t>
            </a:r>
            <a:r>
              <a:rPr lang="de-DE" sz="1200" b="1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OwnsMany</a:t>
            </a:r>
            <a:r>
              <a:rPr lang="de-DE" b="1"/>
              <a:t>):</a:t>
            </a:r>
            <a:r>
              <a:rPr lang="de-DE"/>
              <a:t> Mappt das tief verschachtelte </a:t>
            </a:r>
            <a:r>
              <a:rPr lang="de-DE" sz="12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Inventory</a:t>
            </a:r>
            <a:r>
              <a:rPr lang="de-DE"/>
              <a:t> automatisch auf die flache Untertabelle </a:t>
            </a:r>
            <a:r>
              <a:rPr lang="de-DE" sz="12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InventoryItems</a:t>
            </a:r>
            <a:r>
              <a:rPr lang="de-DE"/>
              <a:t>.</a:t>
            </a:r>
          </a:p>
          <a:p>
            <a:r>
              <a:rPr lang="de-DE" b="1"/>
              <a:t>Field Access:</a:t>
            </a:r>
            <a:r>
              <a:rPr lang="de-DE"/>
              <a:t> EF 8 umgeht fehlende Setter und schreibt die Daten beim Laden direkt in die private </a:t>
            </a:r>
            <a:r>
              <a:rPr lang="de-DE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</a:t>
            </a:r>
            <a:r>
              <a:rPr lang="de-DE" sz="12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items</a:t>
            </a:r>
            <a:r>
              <a:rPr lang="de-DE"/>
              <a:t>-Liste von Konrad.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4306D-6117-4AFA-985C-AE27343E26AC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4182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2/22/2026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092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2/22/2026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493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2/22/2026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124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2/22/2026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09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2/22/2026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648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2/22/2026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448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2/22/2026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209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2/22/2026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58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2/22/2026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147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2/22/2026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42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2/22/2026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11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2/22/2026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273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5D67320-FCFD-4931-AAF7-C6C853329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137CE07-19A1-FEAD-D9EF-3194CF40DA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400" y="908651"/>
            <a:ext cx="3620882" cy="3640345"/>
          </a:xfrm>
        </p:spPr>
        <p:txBody>
          <a:bodyPr anchor="t">
            <a:normAutofit/>
          </a:bodyPr>
          <a:lstStyle/>
          <a:p>
            <a:r>
              <a:rPr lang="de-DE" sz="4000"/>
              <a:t>Domain-Driven-Design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14C9C43-2F89-7804-26F7-3D715DE2CD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400" y="4945712"/>
            <a:ext cx="3380437" cy="850392"/>
          </a:xfrm>
        </p:spPr>
        <p:txBody>
          <a:bodyPr anchor="b">
            <a:normAutofit/>
          </a:bodyPr>
          <a:lstStyle/>
          <a:p>
            <a:r>
              <a:rPr lang="de-DE" sz="1800">
                <a:latin typeface="Aptos" panose="020B0004020202020204" pitchFamily="34" charset="0"/>
              </a:rPr>
              <a:t>Datenbank </a:t>
            </a:r>
            <a:r>
              <a:rPr lang="de-DE" sz="1800" err="1">
                <a:latin typeface="Aptos" panose="020B0004020202020204" pitchFamily="34" charset="0"/>
              </a:rPr>
              <a:t>Persistence</a:t>
            </a:r>
            <a:endParaRPr lang="de-DE" sz="1800">
              <a:latin typeface="Aptos" panose="020B00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44E0237-BCC1-7C8B-93C3-7D2FCB1963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674" r="16588" b="2"/>
          <a:stretch>
            <a:fillRect/>
          </a:stretch>
        </p:blipFill>
        <p:spPr>
          <a:xfrm>
            <a:off x="4876158" y="10"/>
            <a:ext cx="73158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934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29610A-E2D8-4E7B-4851-8E4958DA3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4. Non-</a:t>
            </a:r>
            <a:r>
              <a:rPr lang="de-DE" err="1"/>
              <a:t>nullable</a:t>
            </a:r>
            <a:r>
              <a:rPr lang="de-DE"/>
              <a:t> </a:t>
            </a:r>
            <a:r>
              <a:rPr lang="de-DE" err="1"/>
              <a:t>reference</a:t>
            </a:r>
            <a:r>
              <a:rPr lang="de-DE"/>
              <a:t> </a:t>
            </a:r>
            <a:r>
              <a:rPr lang="de-DE" err="1"/>
              <a:t>types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B7C838-35F3-47B1-94C7-4BABD72C98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0635" y="1984248"/>
            <a:ext cx="5212080" cy="39684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600"/>
              <a:t>Vor C# 8:</a:t>
            </a:r>
          </a:p>
          <a:p>
            <a:r>
              <a:rPr lang="de-DE" sz="1600"/>
              <a:t>Jede Referenz </a:t>
            </a:r>
            <a:r>
              <a:rPr lang="de-DE" sz="1600" err="1"/>
              <a:t>nullable</a:t>
            </a:r>
            <a:endParaRPr lang="de-DE" sz="1600"/>
          </a:p>
          <a:p>
            <a:r>
              <a:rPr lang="de-DE" sz="1600"/>
              <a:t>Keine statische Prüfung</a:t>
            </a:r>
          </a:p>
          <a:p>
            <a:r>
              <a:rPr lang="de-DE" sz="1600"/>
              <a:t>Fehler erst zur Laufzeit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sz="1600" b="1">
                <a:sym typeface="Wingdings" panose="05000000000000000000" pitchFamily="2" charset="2"/>
              </a:rPr>
              <a:t>Widerspricht Always-Valid</a:t>
            </a:r>
          </a:p>
          <a:p>
            <a:pPr marL="0" indent="0">
              <a:buNone/>
            </a:pPr>
            <a:endParaRPr lang="de-DE" sz="160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sz="1600">
                <a:sym typeface="Wingdings" panose="05000000000000000000" pitchFamily="2" charset="2"/>
              </a:rPr>
              <a:t>Seit C# 8:</a:t>
            </a:r>
          </a:p>
          <a:p>
            <a:pPr marL="0" indent="0">
              <a:buNone/>
            </a:pPr>
            <a:r>
              <a:rPr lang="de-DE" sz="1600">
                <a:sym typeface="Wingdings" panose="05000000000000000000" pitchFamily="2" charset="2"/>
              </a:rPr>
              <a:t>Unterscheidung </a:t>
            </a:r>
            <a:r>
              <a:rPr lang="de-DE" sz="1600" err="1">
                <a:sym typeface="Wingdings" panose="05000000000000000000" pitchFamily="2" charset="2"/>
              </a:rPr>
              <a:t>nullable</a:t>
            </a:r>
            <a:r>
              <a:rPr lang="de-DE" sz="1600">
                <a:sym typeface="Wingdings" panose="05000000000000000000" pitchFamily="2" charset="2"/>
              </a:rPr>
              <a:t> und non-</a:t>
            </a:r>
            <a:r>
              <a:rPr lang="de-DE" sz="1600" err="1">
                <a:sym typeface="Wingdings" panose="05000000000000000000" pitchFamily="2" charset="2"/>
              </a:rPr>
              <a:t>nullable</a:t>
            </a:r>
            <a:endParaRPr lang="de-DE" sz="160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sz="1600">
                <a:sym typeface="Wingdings" panose="05000000000000000000" pitchFamily="2" charset="2"/>
              </a:rPr>
              <a:t>Compiler erzwingt Initialisierung</a:t>
            </a:r>
          </a:p>
          <a:p>
            <a:pPr marL="0" indent="0">
              <a:buNone/>
            </a:pPr>
            <a:r>
              <a:rPr lang="de-DE" sz="1600">
                <a:sym typeface="Wingdings" panose="05000000000000000000" pitchFamily="2" charset="2"/>
              </a:rPr>
              <a:t></a:t>
            </a:r>
            <a:r>
              <a:rPr lang="de-DE" sz="1600" b="1">
                <a:sym typeface="Wingdings" panose="05000000000000000000" pitchFamily="2" charset="2"/>
              </a:rPr>
              <a:t>Fehler von </a:t>
            </a:r>
            <a:r>
              <a:rPr lang="de-DE" sz="1600" b="1" err="1">
                <a:sym typeface="Wingdings" panose="05000000000000000000" pitchFamily="2" charset="2"/>
              </a:rPr>
              <a:t>Runtime</a:t>
            </a:r>
            <a:r>
              <a:rPr lang="de-DE" sz="1600" b="1">
                <a:sym typeface="Wingdings" panose="05000000000000000000" pitchFamily="2" charset="2"/>
              </a:rPr>
              <a:t> zu </a:t>
            </a:r>
            <a:r>
              <a:rPr lang="de-DE" sz="1600" b="1" err="1">
                <a:sym typeface="Wingdings" panose="05000000000000000000" pitchFamily="2" charset="2"/>
              </a:rPr>
              <a:t>Compile</a:t>
            </a:r>
            <a:r>
              <a:rPr lang="de-DE" sz="1600" b="1">
                <a:sym typeface="Wingdings" panose="05000000000000000000" pitchFamily="2" charset="2"/>
              </a:rPr>
              <a:t> Time verschoben</a:t>
            </a:r>
            <a:endParaRPr lang="de-DE" sz="1600" b="1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A3F259B-446C-40C3-FA4E-8A927015B3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9820" y="2551176"/>
            <a:ext cx="5212080" cy="1920240"/>
          </a:xfrm>
        </p:spPr>
        <p:txBody>
          <a:bodyPr/>
          <a:lstStyle/>
          <a:p>
            <a:pPr marL="0" indent="0">
              <a:buNone/>
            </a:pPr>
            <a:r>
              <a:rPr lang="de-DE" b="1"/>
              <a:t>Bedeutung für Always-Valid:</a:t>
            </a:r>
          </a:p>
          <a:p>
            <a:r>
              <a:rPr lang="de-DE" err="1"/>
              <a:t>Uninitialisierte</a:t>
            </a:r>
            <a:r>
              <a:rPr lang="de-DE"/>
              <a:t> Felder werden verhindert</a:t>
            </a:r>
          </a:p>
          <a:p>
            <a:r>
              <a:rPr lang="de-DE"/>
              <a:t>Zwang zur vollständigen Konstruktion</a:t>
            </a:r>
          </a:p>
          <a:p>
            <a:r>
              <a:rPr lang="de-DE"/>
              <a:t>Reduzierte </a:t>
            </a:r>
            <a:r>
              <a:rPr lang="de-DE" err="1"/>
              <a:t>NullReferenceException</a:t>
            </a:r>
            <a:endParaRPr lang="de-DE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72E617DB-07AD-EAEF-79B6-A49189A8296E}"/>
              </a:ext>
            </a:extLst>
          </p:cNvPr>
          <p:cNvCxnSpPr/>
          <p:nvPr/>
        </p:nvCxnSpPr>
        <p:spPr>
          <a:xfrm flipV="1">
            <a:off x="5912715" y="1746504"/>
            <a:ext cx="0" cy="4407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28197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1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1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17">
            <a:extLst>
              <a:ext uri="{FF2B5EF4-FFF2-40B4-BE49-F238E27FC236}">
                <a16:creationId xmlns:a16="http://schemas.microsoft.com/office/drawing/2014/main" id="{74ABF6B1-3A9A-4CEE-889E-0D96AB03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231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08C5418-C779-32C2-1708-1AAB5A4E4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453" y="919186"/>
            <a:ext cx="10744394" cy="7183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/>
              <a:t>5. </a:t>
            </a:r>
            <a:r>
              <a:rPr lang="en-US" sz="3700" err="1"/>
              <a:t>Umsetzung</a:t>
            </a:r>
            <a:r>
              <a:rPr lang="en-US" sz="3700"/>
              <a:t> von </a:t>
            </a:r>
            <a:r>
              <a:rPr lang="en-US" sz="3700" err="1"/>
              <a:t>invarianten</a:t>
            </a:r>
            <a:r>
              <a:rPr lang="en-US" sz="3700"/>
              <a:t> </a:t>
            </a:r>
            <a:r>
              <a:rPr lang="en-US" sz="3700" err="1"/>
              <a:t>im</a:t>
            </a:r>
            <a:r>
              <a:rPr lang="en-US" sz="3700"/>
              <a:t> </a:t>
            </a:r>
            <a:r>
              <a:rPr lang="en-US" sz="3700" err="1"/>
              <a:t>savegame</a:t>
            </a:r>
            <a:endParaRPr lang="en-US" sz="370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68B0665-E813-4358-767C-A4B56D892FC9}"/>
              </a:ext>
            </a:extLst>
          </p:cNvPr>
          <p:cNvSpPr txBox="1"/>
          <p:nvPr/>
        </p:nvSpPr>
        <p:spPr>
          <a:xfrm>
            <a:off x="724453" y="1685365"/>
            <a:ext cx="10015999" cy="4882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b="1"/>
              <a:t>Value Objects</a:t>
            </a:r>
          </a:p>
        </p:txBody>
      </p:sp>
      <p:cxnSp>
        <p:nvCxnSpPr>
          <p:cNvPr id="27" name="Straight Connector 19">
            <a:extLst>
              <a:ext uri="{FF2B5EF4-FFF2-40B4-BE49-F238E27FC236}">
                <a16:creationId xmlns:a16="http://schemas.microsoft.com/office/drawing/2014/main" id="{E0AA8030-FA65-4B8E-8530-372EEE851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 descr="Ein Bild, das Text, Screenshot, Display, Software enthält.&#10;&#10;KI-generierte Inhalte können fehlerhaft sein.">
            <a:extLst>
              <a:ext uri="{FF2B5EF4-FFF2-40B4-BE49-F238E27FC236}">
                <a16:creationId xmlns:a16="http://schemas.microsoft.com/office/drawing/2014/main" id="{668C94E7-90B8-702B-7539-42CE5B558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31" y="2221390"/>
            <a:ext cx="5282169" cy="4041786"/>
          </a:xfrm>
          <a:prstGeom prst="rect">
            <a:avLst/>
          </a:prstGeom>
        </p:spPr>
      </p:pic>
      <p:pic>
        <p:nvPicPr>
          <p:cNvPr id="8" name="Grafik 7" descr="Ein Bild, das Text, Screenshot, Software enthält.&#10;&#10;KI-generierte Inhalte können fehlerhaft sein.">
            <a:extLst>
              <a:ext uri="{FF2B5EF4-FFF2-40B4-BE49-F238E27FC236}">
                <a16:creationId xmlns:a16="http://schemas.microsoft.com/office/drawing/2014/main" id="{27323327-0423-3BE7-091A-0BCF259EF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829" y="1526664"/>
            <a:ext cx="5510845" cy="2920747"/>
          </a:xfrm>
          <a:prstGeom prst="rect">
            <a:avLst/>
          </a:prstGeom>
        </p:spPr>
      </p:pic>
      <p:pic>
        <p:nvPicPr>
          <p:cNvPr id="7" name="Grafik 6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4CC48B01-35C6-9029-3471-D6B6F6D64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452" y="4485581"/>
            <a:ext cx="5995158" cy="190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0843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Screenshot, Software, Display enthält.&#10;&#10;KI-generierte Inhalte können fehlerhaft sein.">
            <a:extLst>
              <a:ext uri="{FF2B5EF4-FFF2-40B4-BE49-F238E27FC236}">
                <a16:creationId xmlns:a16="http://schemas.microsoft.com/office/drawing/2014/main" id="{63AB4E31-A647-2D0A-A71F-A7FB8B6F1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738" y="1100391"/>
            <a:ext cx="6410524" cy="465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4148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Software, Display enthält.&#10;&#10;KI-generierte Inhalte können fehlerhaft sein.">
            <a:extLst>
              <a:ext uri="{FF2B5EF4-FFF2-40B4-BE49-F238E27FC236}">
                <a16:creationId xmlns:a16="http://schemas.microsoft.com/office/drawing/2014/main" id="{D92ACDBC-C076-14F5-DDCD-AF84F2EF9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590" y="772359"/>
            <a:ext cx="5156820" cy="531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5416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B30C4A-6B02-78A7-116E-705F785A5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Uml-diagramm</a:t>
            </a:r>
          </a:p>
        </p:txBody>
      </p:sp>
      <p:cxnSp>
        <p:nvCxnSpPr>
          <p:cNvPr id="23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 descr="PlantUML Diagram">
            <a:extLst>
              <a:ext uri="{FF2B5EF4-FFF2-40B4-BE49-F238E27FC236}">
                <a16:creationId xmlns:a16="http://schemas.microsoft.com/office/drawing/2014/main" id="{0A081B8A-9E23-F816-6E5B-4C757D33BB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60854" y="723901"/>
            <a:ext cx="6108791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79892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29D6CE54-A04F-12FE-C907-358F10997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509" y="2607761"/>
            <a:ext cx="5566982" cy="164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6277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8">
            <a:extLst>
              <a:ext uri="{FF2B5EF4-FFF2-40B4-BE49-F238E27FC236}">
                <a16:creationId xmlns:a16="http://schemas.microsoft.com/office/drawing/2014/main" id="{5F710FDB-0919-493E-8539-8240C23F1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cxnSp>
        <p:nvCxnSpPr>
          <p:cNvPr id="25" name="Straight Connector 20">
            <a:extLst>
              <a:ext uri="{FF2B5EF4-FFF2-40B4-BE49-F238E27FC236}">
                <a16:creationId xmlns:a16="http://schemas.microsoft.com/office/drawing/2014/main" id="{22F20000-FD86-48F6-9363-FEC90C932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2AE332-6ACA-45BE-875F-91A291D4A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49483600-38A4-F871-57BA-BAD9281F8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129" y="914760"/>
            <a:ext cx="3678485" cy="35437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Impedance Mismatch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90EAB2-3AA2-57B4-935F-7BFE725E2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8793" y="950469"/>
            <a:ext cx="6720840" cy="493598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200" i="1"/>
              <a:t>“Object/relational mapping is the Vietnam of Computer Science"</a:t>
            </a:r>
            <a:r>
              <a:rPr lang="en-US" sz="3200"/>
              <a:t> </a:t>
            </a:r>
            <a:br>
              <a:rPr lang="en-US" sz="3200"/>
            </a:br>
            <a:r>
              <a:rPr lang="en-US" sz="1800"/>
              <a:t>(Ted </a:t>
            </a:r>
            <a:r>
              <a:rPr lang="en-US" sz="1800" err="1"/>
              <a:t>Neward</a:t>
            </a:r>
            <a:r>
              <a:rPr lang="en-US" sz="1800"/>
              <a:t>, 2004).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1704372-93C1-78F9-8BFF-BFDBB4D25C0F}"/>
              </a:ext>
            </a:extLst>
          </p:cNvPr>
          <p:cNvSpPr/>
          <p:nvPr/>
        </p:nvSpPr>
        <p:spPr>
          <a:xfrm>
            <a:off x="5277611" y="5468112"/>
            <a:ext cx="1997529" cy="115567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D7CC23D-54CD-BB31-2F11-5FD3B97C94F1}"/>
              </a:ext>
            </a:extLst>
          </p:cNvPr>
          <p:cNvCxnSpPr>
            <a:cxnSpLocks/>
          </p:cNvCxnSpPr>
          <p:nvPr/>
        </p:nvCxnSpPr>
        <p:spPr>
          <a:xfrm>
            <a:off x="5277612" y="4654517"/>
            <a:ext cx="1997529" cy="0"/>
          </a:xfrm>
          <a:prstGeom prst="straightConnector1">
            <a:avLst/>
          </a:prstGeom>
          <a:ln w="88900" cap="flat">
            <a:solidFill>
              <a:schemeClr val="tx1"/>
            </a:solidFill>
            <a:miter lim="800000"/>
            <a:headEnd w="sm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Grafik 5" descr="Ein Bild, das Text, Screenshot, Schrift, Software enthält.&#10;&#10;KI-generierte Inhalte können fehlerhaft sein.">
            <a:extLst>
              <a:ext uri="{FF2B5EF4-FFF2-40B4-BE49-F238E27FC236}">
                <a16:creationId xmlns:a16="http://schemas.microsoft.com/office/drawing/2014/main" id="{AA4F566B-DF08-D3FB-45AA-A877680CA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92" y="3260249"/>
            <a:ext cx="5019172" cy="31333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" name="Grafik 9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0DF8AC6C-AC79-4D0B-E534-BBB4CEE37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141" y="2539144"/>
            <a:ext cx="4116759" cy="39957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37701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66AE1D-A61A-68A5-F83C-8F0F9CFDB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Werkzeuge</a:t>
            </a:r>
          </a:p>
        </p:txBody>
      </p:sp>
      <p:pic>
        <p:nvPicPr>
          <p:cNvPr id="5" name="Inhaltsplatzhalter 4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72364784-0518-4498-FABA-843820496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3449" t="11887" r="21997"/>
          <a:stretch>
            <a:fillRect/>
          </a:stretch>
        </p:blipFill>
        <p:spPr>
          <a:xfrm>
            <a:off x="4105275" y="2819400"/>
            <a:ext cx="3543300" cy="31242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2590237-C33F-0BE1-3839-A5B8B96CC056}"/>
              </a:ext>
            </a:extLst>
          </p:cNvPr>
          <p:cNvSpPr txBox="1"/>
          <p:nvPr/>
        </p:nvSpPr>
        <p:spPr>
          <a:xfrm>
            <a:off x="700635" y="3105834"/>
            <a:ext cx="1795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err="1">
                <a:latin typeface="+mj-lt"/>
              </a:rPr>
              <a:t>ADO.Net</a:t>
            </a:r>
            <a:endParaRPr lang="de-DE" sz="3600">
              <a:latin typeface="+mj-lt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5494DE3-303C-D3B0-C96D-E4819B1BA8A3}"/>
              </a:ext>
            </a:extLst>
          </p:cNvPr>
          <p:cNvSpPr txBox="1"/>
          <p:nvPr/>
        </p:nvSpPr>
        <p:spPr>
          <a:xfrm>
            <a:off x="9094875" y="3008375"/>
            <a:ext cx="2297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>
                <a:latin typeface="+mj-lt"/>
              </a:rPr>
              <a:t>Entity Framework</a:t>
            </a:r>
          </a:p>
        </p:txBody>
      </p:sp>
    </p:spTree>
    <p:extLst>
      <p:ext uri="{BB962C8B-B14F-4D97-AF65-F5344CB8AC3E}">
        <p14:creationId xmlns:p14="http://schemas.microsoft.com/office/powerpoint/2010/main" val="4198295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85DFC-8BBB-D30A-3A57-E15DC0CFE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EF14DE-2EC4-51FC-91B3-A029F9952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400" i="1"/>
              <a:t>EF 8 </a:t>
            </a:r>
            <a:r>
              <a:rPr lang="de-DE" sz="4400" i="1" err="1"/>
              <a:t>vs</a:t>
            </a:r>
            <a:r>
              <a:rPr lang="de-DE" sz="4400" i="1"/>
              <a:t> </a:t>
            </a:r>
            <a:r>
              <a:rPr lang="de-DE" sz="4400" i="1" err="1"/>
              <a:t>ADO.Net</a:t>
            </a:r>
            <a:br>
              <a:rPr lang="de-DE" sz="4400" i="1"/>
            </a:br>
            <a:r>
              <a:rPr lang="de-DE" sz="2700" i="1"/>
              <a:t>wissenschaftlicher Vergleich</a:t>
            </a:r>
          </a:p>
        </p:txBody>
      </p:sp>
      <p:pic>
        <p:nvPicPr>
          <p:cNvPr id="10" name="Grafik 9" descr="Ein Bild, das Text, Screenshot, Zahl, Diagramm enthält.&#10;&#10;KI-generierte Inhalte können fehlerhaft sein.">
            <a:extLst>
              <a:ext uri="{FF2B5EF4-FFF2-40B4-BE49-F238E27FC236}">
                <a16:creationId xmlns:a16="http://schemas.microsoft.com/office/drawing/2014/main" id="{999429D7-3C1F-7491-1580-40B509761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35" y="3429000"/>
            <a:ext cx="5915025" cy="3228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nhaltsplatzhalter 4" descr="Ein Bild, das Text, Screenshot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40789702-9A37-35EF-FA44-EE136C753E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96025" y="200025"/>
            <a:ext cx="5580714" cy="3046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87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48E8C6-5DD9-EC28-8C9C-F371EEE9D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i="1"/>
              <a:t>Persistenz mit </a:t>
            </a:r>
            <a:br>
              <a:rPr lang="de-DE" sz="2400" i="1"/>
            </a:br>
            <a:r>
              <a:rPr lang="de-DE" err="1"/>
              <a:t>Ado.Net</a:t>
            </a:r>
            <a:endParaRPr lang="de-DE"/>
          </a:p>
        </p:txBody>
      </p:sp>
      <p:pic>
        <p:nvPicPr>
          <p:cNvPr id="5" name="Inhaltsplatzhalter 4" descr="Ein Bild, das Text, Screenshot, Software, Betriebssystem enthält.&#10;&#10;KI-generierte Inhalte können fehlerhaft sein.">
            <a:extLst>
              <a:ext uri="{FF2B5EF4-FFF2-40B4-BE49-F238E27FC236}">
                <a16:creationId xmlns:a16="http://schemas.microsoft.com/office/drawing/2014/main" id="{D8257415-519A-B12C-5460-74828F1D5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6640" y="914400"/>
            <a:ext cx="7894725" cy="5104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0490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784D36-02C6-8884-5FA1-E79DEC0C5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forschungsfrage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D431AB-5D68-D8BC-9236-659CD09FA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770632"/>
            <a:ext cx="10691265" cy="20126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sz="2400" b="1"/>
              <a:t>Wie unterstützen C# Records und Non-</a:t>
            </a:r>
            <a:r>
              <a:rPr lang="de-DE" sz="2400" b="1" err="1"/>
              <a:t>Nullable</a:t>
            </a:r>
            <a:r>
              <a:rPr lang="de-DE" sz="2400" b="1"/>
              <a:t> Reference </a:t>
            </a:r>
            <a:r>
              <a:rPr lang="de-DE" sz="2400" b="1" err="1"/>
              <a:t>Types</a:t>
            </a:r>
            <a:r>
              <a:rPr lang="de-DE" sz="2400" b="1"/>
              <a:t> die Implementierung eines Always-Valid Domänen Modells?</a:t>
            </a:r>
          </a:p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r>
              <a:rPr lang="de-DE"/>
              <a:t>Beispiel: Persistente Speicherung eines Spielers mit Inventar</a:t>
            </a:r>
          </a:p>
        </p:txBody>
      </p:sp>
    </p:spTree>
    <p:extLst>
      <p:ext uri="{BB962C8B-B14F-4D97-AF65-F5344CB8AC3E}">
        <p14:creationId xmlns:p14="http://schemas.microsoft.com/office/powerpoint/2010/main" val="183359155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AFC36-6BF7-82BA-D6BE-F87C6FE0D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51F8F8-0CAA-955B-163E-316D2F1F1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i="1"/>
              <a:t>Persistenz mit </a:t>
            </a:r>
            <a:br>
              <a:rPr lang="de-DE" sz="2400" i="1"/>
            </a:br>
            <a:r>
              <a:rPr lang="de-DE"/>
              <a:t>Entity Framework 8</a:t>
            </a:r>
          </a:p>
        </p:txBody>
      </p:sp>
      <p:pic>
        <p:nvPicPr>
          <p:cNvPr id="7" name="Inhaltsplatzhalter 6" descr="Ein Bild, das Text, Screenshot, Schrift, Reihe enthält.&#10;&#10;KI-generierte Inhalte können fehlerhaft sein.">
            <a:extLst>
              <a:ext uri="{FF2B5EF4-FFF2-40B4-BE49-F238E27FC236}">
                <a16:creationId xmlns:a16="http://schemas.microsoft.com/office/drawing/2014/main" id="{E81701F4-2D96-718C-5C07-522E02075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0262" y="5086351"/>
            <a:ext cx="5675588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57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C3C85-EEA6-3870-83FB-C6AFD4F2F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BEDBC9-8AC2-61F5-C94B-39ACAB57E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Entity Framework 8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B70F08-7AE1-6EBC-DF88-D76A08E70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EC22C821-A392-05CE-8803-5A0644B59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302" y="1780961"/>
            <a:ext cx="7146573" cy="418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616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BAB63-7C8B-2076-E3AE-FF73FB699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400"/>
              <a:t>Entity Framework 8</a:t>
            </a:r>
            <a:br>
              <a:rPr lang="de-DE"/>
            </a:br>
            <a:r>
              <a:rPr lang="de-DE" sz="2800" i="1"/>
              <a:t>Die konzeptionelle Ebene</a:t>
            </a:r>
          </a:p>
        </p:txBody>
      </p:sp>
      <p:pic>
        <p:nvPicPr>
          <p:cNvPr id="5" name="Inhaltsplatzhalter 4" descr="Ein Bild, das Text, Screenshot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3E303D8E-145C-4615-B13C-F4E2CE3AB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8149" y="2480691"/>
            <a:ext cx="5914276" cy="3228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1422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D8D2F2-38FC-1913-9434-30F299D11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err="1"/>
              <a:t>Flexibilität&amp;Datenbank-Migration</a:t>
            </a:r>
            <a:endParaRPr lang="de-DE"/>
          </a:p>
        </p:txBody>
      </p:sp>
      <p:pic>
        <p:nvPicPr>
          <p:cNvPr id="6" name="Grafik 5" descr="Ein Bild, das Text, Plastik, Screenshot, Design enthält.&#10;&#10;KI-generierte Inhalte können fehlerhaft sein.">
            <a:extLst>
              <a:ext uri="{FF2B5EF4-FFF2-40B4-BE49-F238E27FC236}">
                <a16:creationId xmlns:a16="http://schemas.microsoft.com/office/drawing/2014/main" id="{73CCAD08-BCAE-055A-BBD9-CCCA9BA6B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638" y="1769383"/>
            <a:ext cx="7472723" cy="41742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71280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37007B-2B1D-6130-41A2-A192C4848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2BDDC8-E83C-5770-0540-868907CAB6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/>
              <a:t>Pro: Maximale Ausführungsgeschwindigkeit (~6x schneller beim Löschen).</a:t>
            </a:r>
          </a:p>
          <a:p>
            <a:r>
              <a:rPr lang="de-DE"/>
              <a:t>Contra: Massiver manueller Aufwand (</a:t>
            </a:r>
            <a:r>
              <a:rPr lang="de-DE" err="1"/>
              <a:t>Flattening</a:t>
            </a:r>
            <a:r>
              <a:rPr lang="de-DE"/>
              <a:t>).</a:t>
            </a:r>
          </a:p>
          <a:p>
            <a:r>
              <a:rPr lang="de-DE"/>
              <a:t>Contra: Starre Kopplung an das SQL-Schema.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0D4B286-E9BE-1113-502C-AEAFAE2C57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/>
              <a:t>Pro: Entwicklungsgeschwindigkeit (Code-Redundanz minimiert).</a:t>
            </a:r>
          </a:p>
          <a:p>
            <a:r>
              <a:rPr lang="de-DE"/>
              <a:t>Pro: Domain-Integrität (Schutz der strengen DDD-Modelle).</a:t>
            </a:r>
          </a:p>
          <a:p>
            <a:r>
              <a:rPr lang="de-DE"/>
              <a:t>Pro: Zukunftssicherheit (Einfacher Provider-Wechsel ohne Code-Änderung).</a:t>
            </a:r>
          </a:p>
        </p:txBody>
      </p:sp>
    </p:spTree>
    <p:extLst>
      <p:ext uri="{BB962C8B-B14F-4D97-AF65-F5344CB8AC3E}">
        <p14:creationId xmlns:p14="http://schemas.microsoft.com/office/powerpoint/2010/main" val="3589141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DF3848-609B-B5FC-4AC9-34289196E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6239599" cy="130759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Cancellation token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815BE95-1337-20E2-B2EF-5DA486F72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6C842903-60D0-20E8-0AAD-27E40AF21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21992"/>
            <a:ext cx="6239599" cy="394106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Inhaltsplatzhalter 3" descr="Ein Bild, das Text, Screenshot, Schrift, parallel enthält.&#10;&#10;KI-generierte Inhalte können fehlerhaft sein.">
            <a:extLst>
              <a:ext uri="{FF2B5EF4-FFF2-40B4-BE49-F238E27FC236}">
                <a16:creationId xmlns:a16="http://schemas.microsoft.com/office/drawing/2014/main" id="{99DA02AA-8735-12C4-55E9-963ED0FB49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672"/>
          <a:stretch>
            <a:fillRect/>
          </a:stretch>
        </p:blipFill>
        <p:spPr>
          <a:xfrm>
            <a:off x="7583424" y="10"/>
            <a:ext cx="460857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34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9479D2-A5EC-AFD4-2F03-2213C1B7A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9" y="914400"/>
            <a:ext cx="3453844" cy="1463040"/>
          </a:xfrm>
        </p:spPr>
        <p:txBody>
          <a:bodyPr anchor="t">
            <a:normAutofit/>
          </a:bodyPr>
          <a:lstStyle/>
          <a:p>
            <a:r>
              <a:rPr lang="de-DE" err="1"/>
              <a:t>Hashing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C10D4C-8DED-200E-3237-3345F3F2A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CBFFDB-FF73-0EC2-BC19-C72FED10F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2022" y="1014984"/>
            <a:ext cx="6614593" cy="1362456"/>
          </a:xfrm>
        </p:spPr>
        <p:txBody>
          <a:bodyPr anchor="t">
            <a:normAutofit/>
          </a:bodyPr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F7F80F-9EDD-0EEA-B6D7-E116EBA4F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2497143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nhaltsplatzhalter 3" descr="Ein Bild, das Text, Screenshot, Software, Display enthält.&#10;&#10;KI-generierte Inhalte können fehlerhaft sein.">
            <a:extLst>
              <a:ext uri="{FF2B5EF4-FFF2-40B4-BE49-F238E27FC236}">
                <a16:creationId xmlns:a16="http://schemas.microsoft.com/office/drawing/2014/main" id="{CA569F29-C22F-39E8-B880-D4FDC0C176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365"/>
          <a:stretch>
            <a:fillRect/>
          </a:stretch>
        </p:blipFill>
        <p:spPr>
          <a:xfrm>
            <a:off x="20" y="2863970"/>
            <a:ext cx="12191980" cy="399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25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9B02F31-E643-9E89-A265-E66C86330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770" y="5852162"/>
            <a:ext cx="5965190" cy="74685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Concurrency &amp; Thread-safety</a:t>
            </a:r>
          </a:p>
        </p:txBody>
      </p:sp>
      <p:pic>
        <p:nvPicPr>
          <p:cNvPr id="4" name="Inhaltsplatzhalter 3" descr="Ein Bild, das Text, Screenshot, Software, Schrift enthält.&#10;&#10;KI-generierte Inhalte können fehlerhaft sein.">
            <a:extLst>
              <a:ext uri="{FF2B5EF4-FFF2-40B4-BE49-F238E27FC236}">
                <a16:creationId xmlns:a16="http://schemas.microsoft.com/office/drawing/2014/main" id="{92C22020-7B59-A356-277F-AE77BAC2F2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3957" y="1077279"/>
            <a:ext cx="9812178" cy="4573218"/>
          </a:xfrm>
          <a:prstGeom prst="rect">
            <a:avLst/>
          </a:prstGeom>
        </p:spPr>
      </p:pic>
      <p:cxnSp>
        <p:nvCxnSpPr>
          <p:cNvPr id="19" name="Straight Connector 1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69770" y="5719083"/>
            <a:ext cx="8229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97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52F14F-35D7-25EE-CF66-D8C0FFF28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agenda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660BA7-5180-984A-A25C-4A185DC7F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542032"/>
            <a:ext cx="10691265" cy="241401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/>
              <a:t>Grundlagen DDD nach Evans</a:t>
            </a:r>
          </a:p>
          <a:p>
            <a:pPr marL="457200" indent="-457200">
              <a:buFont typeface="+mj-lt"/>
              <a:buAutoNum type="arabicPeriod"/>
            </a:pPr>
            <a:r>
              <a:rPr lang="de-DE"/>
              <a:t>Always-Valid Domain Model</a:t>
            </a:r>
          </a:p>
          <a:p>
            <a:pPr marL="457200" indent="-457200">
              <a:buFont typeface="+mj-lt"/>
              <a:buAutoNum type="arabicPeriod"/>
            </a:pPr>
            <a:r>
              <a:rPr lang="de-DE"/>
              <a:t>Records in C# und Value Objects</a:t>
            </a:r>
          </a:p>
          <a:p>
            <a:pPr marL="457200" indent="-457200">
              <a:buFont typeface="+mj-lt"/>
              <a:buAutoNum type="arabicPeriod"/>
            </a:pPr>
            <a:r>
              <a:rPr lang="de-DE"/>
              <a:t>Non-</a:t>
            </a:r>
            <a:r>
              <a:rPr lang="de-DE" err="1"/>
              <a:t>Nullable</a:t>
            </a:r>
            <a:r>
              <a:rPr lang="de-DE"/>
              <a:t> Reference </a:t>
            </a:r>
            <a:r>
              <a:rPr lang="de-DE" err="1"/>
              <a:t>Types</a:t>
            </a:r>
            <a:endParaRPr lang="de-DE"/>
          </a:p>
          <a:p>
            <a:pPr marL="457200" indent="-457200">
              <a:buFont typeface="+mj-lt"/>
              <a:buAutoNum type="arabicPeriod"/>
            </a:pPr>
            <a:r>
              <a:rPr lang="de-DE"/>
              <a:t>Umsetzung von Invarianten im </a:t>
            </a:r>
            <a:r>
              <a:rPr lang="de-DE" err="1"/>
              <a:t>Savegame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181006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8C03A-DD95-50C2-D075-098356405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BC4B4F-4E58-A8E5-41BB-8E784C7A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/>
              <a:t>Grundlagen DDD nach Evans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4B8C2C-C9D5-37AE-DA76-7AAC03F96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646354"/>
            <a:ext cx="8022741" cy="42972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b="1"/>
              <a:t>Begründer:</a:t>
            </a:r>
          </a:p>
          <a:p>
            <a:pPr marL="0" indent="0">
              <a:buNone/>
            </a:pPr>
            <a:r>
              <a:rPr lang="de-DE" sz="1800"/>
              <a:t>Eric Evans</a:t>
            </a:r>
          </a:p>
          <a:p>
            <a:pPr marL="0" indent="0">
              <a:buNone/>
            </a:pPr>
            <a:endParaRPr lang="de-DE" sz="1800"/>
          </a:p>
          <a:p>
            <a:pPr marL="0" indent="0">
              <a:buNone/>
            </a:pPr>
            <a:r>
              <a:rPr lang="de-DE" sz="1800" b="1"/>
              <a:t>Hauptwerk:</a:t>
            </a:r>
            <a:br>
              <a:rPr lang="de-DE" sz="1800"/>
            </a:br>
            <a:r>
              <a:rPr lang="de-DE" sz="1800"/>
              <a:t>Domain-Driven Design: Tackling </a:t>
            </a:r>
            <a:r>
              <a:rPr lang="de-DE" sz="1800" err="1"/>
              <a:t>Complexity</a:t>
            </a:r>
            <a:r>
              <a:rPr lang="de-DE" sz="1800"/>
              <a:t> in </a:t>
            </a:r>
            <a:r>
              <a:rPr lang="de-DE" sz="1800" err="1"/>
              <a:t>the</a:t>
            </a:r>
            <a:r>
              <a:rPr lang="de-DE" sz="1800"/>
              <a:t> Heart </a:t>
            </a:r>
            <a:r>
              <a:rPr lang="de-DE" sz="1800" err="1"/>
              <a:t>of</a:t>
            </a:r>
            <a:r>
              <a:rPr lang="de-DE" sz="1800"/>
              <a:t> Software</a:t>
            </a:r>
          </a:p>
          <a:p>
            <a:pPr marL="0" indent="0">
              <a:buNone/>
            </a:pPr>
            <a:endParaRPr lang="de-DE" sz="1800"/>
          </a:p>
          <a:p>
            <a:pPr marL="0" indent="0">
              <a:buNone/>
            </a:pPr>
            <a:endParaRPr lang="de-DE" sz="1800"/>
          </a:p>
          <a:p>
            <a:pPr marL="0" indent="0">
              <a:buNone/>
            </a:pPr>
            <a:r>
              <a:rPr lang="de-DE" sz="1800" b="1"/>
              <a:t>DDD ist:</a:t>
            </a:r>
            <a:br>
              <a:rPr lang="de-DE" sz="1800"/>
            </a:br>
            <a:r>
              <a:rPr lang="de-DE" sz="1800"/>
              <a:t>Kein technisches Pattern-Set </a:t>
            </a:r>
            <a:r>
              <a:rPr lang="de-DE" sz="1800">
                <a:sym typeface="Wingdings" panose="05000000000000000000" pitchFamily="2" charset="2"/>
              </a:rPr>
              <a:t> sondern modellierter Ansatz für komplexe Fachdomänen</a:t>
            </a:r>
            <a:endParaRPr lang="de-DE" sz="1800"/>
          </a:p>
        </p:txBody>
      </p:sp>
      <p:pic>
        <p:nvPicPr>
          <p:cNvPr id="1026" name="Picture 2" descr="Domain-Driven Design: Tackling Complexity in the Heart of Software : Evans,  Eric: Amazon.de: Bücher">
            <a:extLst>
              <a:ext uri="{FF2B5EF4-FFF2-40B4-BE49-F238E27FC236}">
                <a16:creationId xmlns:a16="http://schemas.microsoft.com/office/drawing/2014/main" id="{88774001-739D-9F21-B10E-E5C0D1FA5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072" y="1862488"/>
            <a:ext cx="2230828" cy="313302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Grafik 4" descr="Ein Bild, das Person, Menschliches Gesicht, Kleidung, Mann enthält.&#10;&#10;KI-generierte Inhalte können fehlerhaft sein.">
            <a:extLst>
              <a:ext uri="{FF2B5EF4-FFF2-40B4-BE49-F238E27FC236}">
                <a16:creationId xmlns:a16="http://schemas.microsoft.com/office/drawing/2014/main" id="{0AFB33C5-02C5-DA58-8ACF-B8969866C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176" y="3695860"/>
            <a:ext cx="1640016" cy="16172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9434538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CDE52A-DBA9-3DA0-CF8D-417178193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Zentrale Konzepte des DDD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1586E8-54C9-4820-376A-403F1EAE9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err="1"/>
              <a:t>Ubiquitous</a:t>
            </a:r>
            <a:r>
              <a:rPr lang="de-DE"/>
              <a:t> Language</a:t>
            </a:r>
          </a:p>
          <a:p>
            <a:r>
              <a:rPr lang="de-DE" err="1"/>
              <a:t>Entities</a:t>
            </a:r>
            <a:endParaRPr lang="de-DE"/>
          </a:p>
          <a:p>
            <a:r>
              <a:rPr lang="de-DE"/>
              <a:t>Value Objects</a:t>
            </a:r>
          </a:p>
          <a:p>
            <a:r>
              <a:rPr lang="de-DE"/>
              <a:t>Invarianten</a:t>
            </a:r>
          </a:p>
          <a:p>
            <a:r>
              <a:rPr lang="de-DE"/>
              <a:t>Aggregates</a:t>
            </a:r>
          </a:p>
          <a:p>
            <a:endParaRPr lang="de-DE"/>
          </a:p>
          <a:p>
            <a:pPr marL="0" indent="0">
              <a:buNone/>
            </a:pPr>
            <a:r>
              <a:rPr lang="de-DE">
                <a:sym typeface="Wingdings" panose="05000000000000000000" pitchFamily="2" charset="2"/>
              </a:rPr>
              <a:t> Besonders relevant sind Invarianten in Aggregaten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456833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8E442-1181-EECD-C10C-9757F0DCE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Was ist ein Aggregat?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7F7E65-E64C-5C9E-081A-C56749C05D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2564" y="1993392"/>
            <a:ext cx="5212080" cy="373989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1800"/>
              <a:t>Eine Gruppe zusammengehöriger Objekte, die als eine konsistente Einheit behandelt werden.</a:t>
            </a:r>
          </a:p>
          <a:p>
            <a:endParaRPr lang="de-DE" sz="1800"/>
          </a:p>
          <a:p>
            <a:pPr marL="0" indent="0">
              <a:buNone/>
            </a:pPr>
            <a:r>
              <a:rPr lang="de-DE" sz="1800"/>
              <a:t>Wichtig:</a:t>
            </a:r>
          </a:p>
          <a:p>
            <a:r>
              <a:rPr lang="de-DE" sz="1800"/>
              <a:t>Genau eine </a:t>
            </a:r>
            <a:r>
              <a:rPr lang="de-DE" sz="1800" b="1"/>
              <a:t>Aggregate Root</a:t>
            </a:r>
          </a:p>
          <a:p>
            <a:r>
              <a:rPr lang="de-DE" sz="1800"/>
              <a:t>Nur sie ist öffentlich zugänglich</a:t>
            </a:r>
          </a:p>
          <a:p>
            <a:r>
              <a:rPr lang="de-DE" sz="1800"/>
              <a:t>Alle Änderungen laufen über sie</a:t>
            </a:r>
          </a:p>
          <a:p>
            <a:endParaRPr lang="de-DE" sz="1800"/>
          </a:p>
          <a:p>
            <a:endParaRPr lang="de-DE" sz="180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DB4B29-A7C5-DE1F-06D0-5D1B381D78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9820" y="1993392"/>
            <a:ext cx="5212080" cy="373989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1800" b="1"/>
              <a:t>Beispiel Spieler im Spiel:</a:t>
            </a:r>
          </a:p>
          <a:p>
            <a:pPr marL="0" indent="0">
              <a:buNone/>
            </a:pPr>
            <a:r>
              <a:rPr lang="de-DE" sz="1800"/>
              <a:t>Ein Spieler besitzt: Level, Inventar, Items</a:t>
            </a:r>
          </a:p>
          <a:p>
            <a:pPr marL="0" indent="0">
              <a:buNone/>
            </a:pPr>
            <a:endParaRPr lang="de-DE" sz="1800"/>
          </a:p>
          <a:p>
            <a:pPr marL="0" indent="0">
              <a:buNone/>
            </a:pPr>
            <a:r>
              <a:rPr lang="de-DE" sz="1800"/>
              <a:t>Frage: Darf ein Item direkt verändert werden?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sz="1800"/>
              <a:t>Nein, nur die Aggregate Root garantiert Regeln</a:t>
            </a:r>
          </a:p>
          <a:p>
            <a:pPr marL="0" indent="0">
              <a:buNone/>
            </a:pPr>
            <a:endParaRPr lang="de-DE" sz="1800"/>
          </a:p>
          <a:p>
            <a:r>
              <a:rPr lang="de-DE" sz="1800"/>
              <a:t>Spieler existiert eigenständig</a:t>
            </a:r>
          </a:p>
          <a:p>
            <a:r>
              <a:rPr lang="de-DE" sz="1800"/>
              <a:t>Inventar existiert nicht ohne Spieler</a:t>
            </a:r>
          </a:p>
          <a:p>
            <a:r>
              <a:rPr lang="de-DE" sz="1800"/>
              <a:t>Items existieren nicht ohne Spieler</a:t>
            </a:r>
          </a:p>
          <a:p>
            <a:r>
              <a:rPr lang="de-DE" sz="1800"/>
              <a:t>Alle Regeln gehören zum Spieler</a:t>
            </a:r>
          </a:p>
          <a:p>
            <a:pPr marL="0" indent="0">
              <a:buNone/>
            </a:pPr>
            <a:endParaRPr lang="de-DE" sz="1800"/>
          </a:p>
          <a:p>
            <a:pPr marL="0" indent="0">
              <a:buNone/>
            </a:pPr>
            <a:endParaRPr lang="de-DE" sz="1800"/>
          </a:p>
          <a:p>
            <a:pPr marL="0" indent="0">
              <a:buNone/>
            </a:pPr>
            <a:endParaRPr lang="de-DE" sz="180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A3E2EE34-F18A-CC61-8BE3-2265C49E65E4}"/>
              </a:ext>
            </a:extLst>
          </p:cNvPr>
          <p:cNvCxnSpPr/>
          <p:nvPr/>
        </p:nvCxnSpPr>
        <p:spPr>
          <a:xfrm>
            <a:off x="5914644" y="1682496"/>
            <a:ext cx="0" cy="4462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2427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1AFEA5-A0BA-7F08-3CEA-A9AD28488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2. Always-valid </a:t>
            </a:r>
            <a:r>
              <a:rPr lang="de-DE" err="1"/>
              <a:t>domain</a:t>
            </a:r>
            <a:r>
              <a:rPr lang="de-DE"/>
              <a:t> </a:t>
            </a:r>
            <a:r>
              <a:rPr lang="de-DE" err="1"/>
              <a:t>model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6A0FC0-D774-213B-31AC-62692AAB1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9930384" cy="3739896"/>
          </a:xfrm>
        </p:spPr>
        <p:txBody>
          <a:bodyPr/>
          <a:lstStyle/>
          <a:p>
            <a:pPr marL="0" indent="0">
              <a:buNone/>
            </a:pPr>
            <a:r>
              <a:rPr lang="de-DE" b="1"/>
              <a:t>Always-Valid: Ein Objekt darf zu keinem Zeitpunkt einen ungültigen Zustand besitzen.</a:t>
            </a:r>
          </a:p>
          <a:p>
            <a:pPr marL="0" indent="0">
              <a:buNone/>
            </a:pPr>
            <a:r>
              <a:rPr lang="de-DE"/>
              <a:t>„Ungültig“ bedeutet: Verstoß gegen </a:t>
            </a:r>
            <a:r>
              <a:rPr lang="de-DE" b="1"/>
              <a:t>Invarianten</a:t>
            </a:r>
          </a:p>
          <a:p>
            <a:pPr marL="0" indent="0">
              <a:buNone/>
            </a:pPr>
            <a:r>
              <a:rPr lang="de-DE" sz="1800"/>
              <a:t>Validierung:</a:t>
            </a:r>
          </a:p>
          <a:p>
            <a:r>
              <a:rPr lang="de-DE" sz="1800"/>
              <a:t>Nicht extern</a:t>
            </a:r>
          </a:p>
          <a:p>
            <a:r>
              <a:rPr lang="de-DE" sz="1800"/>
              <a:t>Nicht optional</a:t>
            </a:r>
          </a:p>
          <a:p>
            <a:r>
              <a:rPr lang="de-DE" sz="1800"/>
              <a:t>Struktureller Bestandteil</a:t>
            </a:r>
          </a:p>
          <a:p>
            <a:pPr marL="0" indent="0">
              <a:buNone/>
            </a:pPr>
            <a:endParaRPr lang="de-DE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06B766A-5AD0-279B-C7CF-BFABC21A3497}"/>
              </a:ext>
            </a:extLst>
          </p:cNvPr>
          <p:cNvGrpSpPr/>
          <p:nvPr/>
        </p:nvGrpSpPr>
        <p:grpSpPr>
          <a:xfrm>
            <a:off x="5120640" y="3857090"/>
            <a:ext cx="6160770" cy="1557838"/>
            <a:chOff x="5824728" y="3538728"/>
            <a:chExt cx="6160770" cy="1557838"/>
          </a:xfrm>
        </p:grpSpPr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D699D5E3-EFDD-0418-01D8-566701B7457D}"/>
                </a:ext>
              </a:extLst>
            </p:cNvPr>
            <p:cNvSpPr/>
            <p:nvPr/>
          </p:nvSpPr>
          <p:spPr>
            <a:xfrm>
              <a:off x="5824728" y="3538728"/>
              <a:ext cx="6160770" cy="1557838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4C91D609-9F70-4698-6550-2764E76DA137}"/>
                </a:ext>
              </a:extLst>
            </p:cNvPr>
            <p:cNvSpPr txBox="1"/>
            <p:nvPr/>
          </p:nvSpPr>
          <p:spPr>
            <a:xfrm>
              <a:off x="5891022" y="3619238"/>
              <a:ext cx="6094476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de-DE"/>
                <a:t>Fachliche Regeln oder Bedingungen, die zu jedem Zeitpunkt wahr sein müssen.</a:t>
              </a:r>
            </a:p>
            <a:p>
              <a:pPr marL="0" indent="0">
                <a:buNone/>
              </a:pPr>
              <a:endParaRPr lang="de-DE"/>
            </a:p>
            <a:p>
              <a:pPr marL="0" indent="0">
                <a:buNone/>
              </a:pPr>
              <a:r>
                <a:rPr lang="de-DE"/>
                <a:t>Ein Kunde muss mindestens 18 sein </a:t>
              </a:r>
              <a:r>
                <a:rPr lang="de-DE">
                  <a:sym typeface="Wingdings" panose="05000000000000000000" pitchFamily="2" charset="2"/>
                </a:rPr>
                <a:t> Invariante</a:t>
              </a:r>
            </a:p>
            <a:p>
              <a:pPr marL="0" indent="0">
                <a:buNone/>
              </a:pPr>
              <a:r>
                <a:rPr lang="de-DE">
                  <a:sym typeface="Wingdings" panose="05000000000000000000" pitchFamily="2" charset="2"/>
                </a:rPr>
                <a:t>Ein Feld darf nicht leer sein  einfache Validierung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160809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9D082-FFA7-A98B-CB94-6FB67BE55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Persistenz als </a:t>
            </a:r>
            <a:r>
              <a:rPr lang="de-DE" err="1"/>
              <a:t>problem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F9E7A1-41F3-5523-E144-97C0C0A5F0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029968"/>
            <a:ext cx="10687812" cy="3739896"/>
          </a:xfrm>
        </p:spPr>
        <p:txBody>
          <a:bodyPr/>
          <a:lstStyle/>
          <a:p>
            <a:r>
              <a:rPr lang="de-DE"/>
              <a:t>Daten kommen aus Datenbanken</a:t>
            </a:r>
          </a:p>
          <a:p>
            <a:r>
              <a:rPr lang="de-DE"/>
              <a:t>Daten können manipuliert sein</a:t>
            </a:r>
          </a:p>
          <a:p>
            <a:r>
              <a:rPr lang="de-DE" err="1"/>
              <a:t>Rehydration</a:t>
            </a:r>
            <a:r>
              <a:rPr lang="de-DE"/>
              <a:t> umgeht </a:t>
            </a:r>
            <a:r>
              <a:rPr lang="de-DE" err="1"/>
              <a:t>Konstruktorlogik</a:t>
            </a:r>
            <a:endParaRPr lang="de-DE"/>
          </a:p>
          <a:p>
            <a:endParaRPr lang="de-DE"/>
          </a:p>
          <a:p>
            <a:pPr marL="0" indent="0">
              <a:buNone/>
            </a:pPr>
            <a:r>
              <a:rPr lang="de-DE"/>
              <a:t>Ohne Always Valid:</a:t>
            </a:r>
          </a:p>
          <a:p>
            <a:r>
              <a:rPr lang="de-DE"/>
              <a:t>Implizit Fehleranfällig</a:t>
            </a:r>
          </a:p>
          <a:p>
            <a:r>
              <a:rPr lang="de-DE"/>
              <a:t>Verteilte Validierung</a:t>
            </a:r>
          </a:p>
          <a:p>
            <a:r>
              <a:rPr lang="de-DE"/>
              <a:t>Inkonsistente Aggregate</a:t>
            </a:r>
          </a:p>
        </p:txBody>
      </p:sp>
    </p:spTree>
    <p:extLst>
      <p:ext uri="{BB962C8B-B14F-4D97-AF65-F5344CB8AC3E}">
        <p14:creationId xmlns:p14="http://schemas.microsoft.com/office/powerpoint/2010/main" val="92383294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362E2B-D3A1-E849-AFE6-625072F14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3. Records in </a:t>
            </a:r>
            <a:r>
              <a:rPr lang="de-DE" err="1"/>
              <a:t>c#</a:t>
            </a:r>
            <a:r>
              <a:rPr lang="de-DE"/>
              <a:t> und </a:t>
            </a:r>
            <a:r>
              <a:rPr lang="de-DE" err="1"/>
              <a:t>value</a:t>
            </a:r>
            <a:r>
              <a:rPr lang="de-DE"/>
              <a:t> </a:t>
            </a:r>
            <a:r>
              <a:rPr lang="de-DE" err="1"/>
              <a:t>objects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A7344E-1254-0190-7EE9-DB03D68EA3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/>
              <a:t>Eigenschaften von Records:</a:t>
            </a:r>
          </a:p>
          <a:p>
            <a:r>
              <a:rPr lang="de-DE"/>
              <a:t>Wertbasierte Gleichheit</a:t>
            </a:r>
          </a:p>
          <a:p>
            <a:r>
              <a:rPr lang="de-DE" err="1"/>
              <a:t>Immutability</a:t>
            </a:r>
            <a:endParaRPr lang="de-DE"/>
          </a:p>
          <a:p>
            <a:r>
              <a:rPr lang="de-DE"/>
              <a:t>Geeignet für Value Objects</a:t>
            </a:r>
          </a:p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r>
              <a:rPr lang="de-DE">
                <a:sym typeface="Wingdings" panose="05000000000000000000" pitchFamily="2" charset="2"/>
              </a:rPr>
              <a:t> </a:t>
            </a:r>
            <a:r>
              <a:rPr lang="de-DE" b="1">
                <a:sym typeface="Wingdings" panose="05000000000000000000" pitchFamily="2" charset="2"/>
              </a:rPr>
              <a:t>Zwei Objekte sind gleich, wenn ihr Zustand gleich ist</a:t>
            </a:r>
            <a:endParaRPr lang="de-DE" b="1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90A1B97-8561-9721-B80C-7AD2295D3C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559552" cy="3739896"/>
          </a:xfrm>
        </p:spPr>
        <p:txBody>
          <a:bodyPr/>
          <a:lstStyle/>
          <a:p>
            <a:pPr marL="0" indent="0">
              <a:buNone/>
            </a:pPr>
            <a:r>
              <a:rPr lang="de-DE"/>
              <a:t>Eigenschaften Value </a:t>
            </a:r>
            <a:r>
              <a:rPr lang="de-DE" err="1"/>
              <a:t>Object</a:t>
            </a:r>
            <a:r>
              <a:rPr lang="de-DE"/>
              <a:t>:</a:t>
            </a:r>
          </a:p>
          <a:p>
            <a:r>
              <a:rPr lang="de-DE"/>
              <a:t>Keine Identität</a:t>
            </a:r>
          </a:p>
          <a:p>
            <a:r>
              <a:rPr lang="de-DE"/>
              <a:t>Unveränderlich</a:t>
            </a:r>
          </a:p>
          <a:p>
            <a:r>
              <a:rPr lang="de-DE"/>
              <a:t>Gleichheit über Zustand</a:t>
            </a:r>
          </a:p>
          <a:p>
            <a:r>
              <a:rPr lang="de-DE"/>
              <a:t>Enthalten eigene Invarianten</a:t>
            </a:r>
          </a:p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r>
              <a:rPr lang="de-DE">
                <a:sym typeface="Wingdings" panose="05000000000000000000" pitchFamily="2" charset="2"/>
              </a:rPr>
              <a:t> </a:t>
            </a:r>
            <a:r>
              <a:rPr lang="de-DE" b="1">
                <a:sym typeface="Wingdings" panose="05000000000000000000" pitchFamily="2" charset="2"/>
              </a:rPr>
              <a:t>Records perfekt geeignet für Value Objects</a:t>
            </a:r>
            <a:endParaRPr lang="de-DE" b="1"/>
          </a:p>
        </p:txBody>
      </p:sp>
    </p:spTree>
    <p:extLst>
      <p:ext uri="{BB962C8B-B14F-4D97-AF65-F5344CB8AC3E}">
        <p14:creationId xmlns:p14="http://schemas.microsoft.com/office/powerpoint/2010/main" val="214659757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Application>Microsoft Office PowerPoint</Application>
  <PresentationFormat>Widescreen</PresentationFormat>
  <Slides>27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ChronicleVTI</vt:lpstr>
      <vt:lpstr>Domain-Driven-Design</vt:lpstr>
      <vt:lpstr>forschungsfrage</vt:lpstr>
      <vt:lpstr>agenda</vt:lpstr>
      <vt:lpstr>Grundlagen DDD nach Evans</vt:lpstr>
      <vt:lpstr>Zentrale Konzepte des DDD</vt:lpstr>
      <vt:lpstr>Was ist ein Aggregat?</vt:lpstr>
      <vt:lpstr>2. Always-valid domain model</vt:lpstr>
      <vt:lpstr>Persistenz als problem</vt:lpstr>
      <vt:lpstr>3. Records in c# und value objects</vt:lpstr>
      <vt:lpstr>4. Non-nullable reference types</vt:lpstr>
      <vt:lpstr>5. Umsetzung von invarianten im savegame</vt:lpstr>
      <vt:lpstr>PowerPoint Presentation</vt:lpstr>
      <vt:lpstr>PowerPoint Presentation</vt:lpstr>
      <vt:lpstr>Uml-diagramm</vt:lpstr>
      <vt:lpstr>PowerPoint Presentation</vt:lpstr>
      <vt:lpstr>Impedance Mismatch</vt:lpstr>
      <vt:lpstr>Werkzeuge</vt:lpstr>
      <vt:lpstr>EF 8 vs ADO.Net wissenschaftlicher Vergleich</vt:lpstr>
      <vt:lpstr>Persistenz mit  Ado.Net</vt:lpstr>
      <vt:lpstr>Persistenz mit  Entity Framework 8</vt:lpstr>
      <vt:lpstr>Entity Framework 8</vt:lpstr>
      <vt:lpstr>Entity Framework 8 Die konzeptionelle Ebene</vt:lpstr>
      <vt:lpstr>Flexibilität&amp;Datenbank-Migration</vt:lpstr>
      <vt:lpstr>Fazit</vt:lpstr>
      <vt:lpstr>Cancellation token</vt:lpstr>
      <vt:lpstr>Hashing</vt:lpstr>
      <vt:lpstr>Concurrency &amp; Thread-safety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Johannes Wagner</dc:creator>
  <cp:revision>1</cp:revision>
  <dcterms:created xsi:type="dcterms:W3CDTF">2026-02-21T13:25:35Z</dcterms:created>
  <dcterms:modified xsi:type="dcterms:W3CDTF">2026-02-22T18:54:59Z</dcterms:modified>
</cp:coreProperties>
</file>